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5" r:id="rId2"/>
  </p:sldMasterIdLst>
  <p:notesMasterIdLst>
    <p:notesMasterId r:id="rId66"/>
  </p:notesMasterIdLst>
  <p:handoutMasterIdLst>
    <p:handoutMasterId r:id="rId67"/>
  </p:handoutMasterIdLst>
  <p:sldIdLst>
    <p:sldId id="354" r:id="rId3"/>
    <p:sldId id="1114" r:id="rId4"/>
    <p:sldId id="260" r:id="rId5"/>
    <p:sldId id="648" r:id="rId6"/>
    <p:sldId id="595" r:id="rId7"/>
    <p:sldId id="598" r:id="rId8"/>
    <p:sldId id="709" r:id="rId9"/>
    <p:sldId id="681" r:id="rId10"/>
    <p:sldId id="682" r:id="rId11"/>
    <p:sldId id="491" r:id="rId12"/>
    <p:sldId id="482" r:id="rId13"/>
    <p:sldId id="683" r:id="rId14"/>
    <p:sldId id="721" r:id="rId15"/>
    <p:sldId id="684" r:id="rId16"/>
    <p:sldId id="685" r:id="rId17"/>
    <p:sldId id="686" r:id="rId18"/>
    <p:sldId id="687" r:id="rId19"/>
    <p:sldId id="688" r:id="rId20"/>
    <p:sldId id="689" r:id="rId21"/>
    <p:sldId id="690" r:id="rId22"/>
    <p:sldId id="691" r:id="rId23"/>
    <p:sldId id="692" r:id="rId24"/>
    <p:sldId id="693" r:id="rId25"/>
    <p:sldId id="694" r:id="rId26"/>
    <p:sldId id="695" r:id="rId27"/>
    <p:sldId id="696" r:id="rId28"/>
    <p:sldId id="1115" r:id="rId29"/>
    <p:sldId id="486" r:id="rId30"/>
    <p:sldId id="697" r:id="rId31"/>
    <p:sldId id="698" r:id="rId32"/>
    <p:sldId id="699" r:id="rId33"/>
    <p:sldId id="700" r:id="rId34"/>
    <p:sldId id="701" r:id="rId35"/>
    <p:sldId id="712" r:id="rId36"/>
    <p:sldId id="702" r:id="rId37"/>
    <p:sldId id="703" r:id="rId38"/>
    <p:sldId id="704" r:id="rId39"/>
    <p:sldId id="705" r:id="rId40"/>
    <p:sldId id="706" r:id="rId41"/>
    <p:sldId id="707" r:id="rId42"/>
    <p:sldId id="708" r:id="rId43"/>
    <p:sldId id="710" r:id="rId44"/>
    <p:sldId id="643" r:id="rId45"/>
    <p:sldId id="1116" r:id="rId46"/>
    <p:sldId id="666" r:id="rId47"/>
    <p:sldId id="667" r:id="rId48"/>
    <p:sldId id="668" r:id="rId49"/>
    <p:sldId id="669" r:id="rId50"/>
    <p:sldId id="670" r:id="rId51"/>
    <p:sldId id="671" r:id="rId52"/>
    <p:sldId id="672" r:id="rId53"/>
    <p:sldId id="673" r:id="rId54"/>
    <p:sldId id="674" r:id="rId55"/>
    <p:sldId id="675" r:id="rId56"/>
    <p:sldId id="677" r:id="rId57"/>
    <p:sldId id="711" r:id="rId58"/>
    <p:sldId id="713" r:id="rId59"/>
    <p:sldId id="714" r:id="rId60"/>
    <p:sldId id="718" r:id="rId61"/>
    <p:sldId id="716" r:id="rId62"/>
    <p:sldId id="720" r:id="rId63"/>
    <p:sldId id="428" r:id="rId64"/>
    <p:sldId id="571" r:id="rId65"/>
  </p:sldIdLst>
  <p:sldSz cx="12188825"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75E"/>
    <a:srgbClr val="D8E1E6"/>
    <a:srgbClr val="8A8C8E"/>
    <a:srgbClr val="FF8E14"/>
    <a:srgbClr val="D3DFE6"/>
    <a:srgbClr val="FFBB73"/>
    <a:srgbClr val="CF6B00"/>
    <a:srgbClr val="EE8A00"/>
    <a:srgbClr val="8A4700"/>
    <a:srgbClr val="F5CE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6" autoAdjust="0"/>
    <p:restoredTop sz="80524" autoAdjust="0"/>
  </p:normalViewPr>
  <p:slideViewPr>
    <p:cSldViewPr snapToGrid="0">
      <p:cViewPr varScale="1">
        <p:scale>
          <a:sx n="123" d="100"/>
          <a:sy n="123" d="100"/>
        </p:scale>
        <p:origin x="216" y="18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103" d="100"/>
          <a:sy n="103" d="100"/>
        </p:scale>
        <p:origin x="-4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6132C1-3DD9-B14E-9A4B-6BD07E514012}"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BAE81CB8-B841-2E4A-AE57-ADB243DD16FA}">
      <dgm:prSet phldrT="[Text]"/>
      <dgm:spPr/>
      <dgm:t>
        <a:bodyPr/>
        <a:lstStyle/>
        <a:p>
          <a:r>
            <a:rPr lang="en-US" dirty="0"/>
            <a:t>Overview</a:t>
          </a:r>
        </a:p>
      </dgm:t>
    </dgm:pt>
    <dgm:pt modelId="{DFBFF474-4BBB-8D4D-AD70-D039197D46F6}" type="parTrans" cxnId="{A355EC96-AD0F-7549-B4E4-ABA418E18858}">
      <dgm:prSet/>
      <dgm:spPr/>
      <dgm:t>
        <a:bodyPr/>
        <a:lstStyle/>
        <a:p>
          <a:endParaRPr lang="en-US"/>
        </a:p>
      </dgm:t>
    </dgm:pt>
    <dgm:pt modelId="{05F20A22-81F6-2A4E-AF7B-053904368876}" type="sibTrans" cxnId="{A355EC96-AD0F-7549-B4E4-ABA418E18858}">
      <dgm:prSet/>
      <dgm:spPr/>
      <dgm:t>
        <a:bodyPr/>
        <a:lstStyle/>
        <a:p>
          <a:endParaRPr lang="en-US"/>
        </a:p>
      </dgm:t>
    </dgm:pt>
    <dgm:pt modelId="{9282F865-9499-8843-AFD9-13D2DB1FE632}">
      <dgm:prSet phldrT="[Text]"/>
      <dgm:spPr>
        <a:solidFill>
          <a:schemeClr val="accent1"/>
        </a:solidFill>
      </dgm:spPr>
      <dgm:t>
        <a:bodyPr/>
        <a:lstStyle/>
        <a:p>
          <a:r>
            <a:rPr lang="en-US" dirty="0"/>
            <a:t>Architecture</a:t>
          </a:r>
        </a:p>
      </dgm:t>
    </dgm:pt>
    <dgm:pt modelId="{497296A0-354A-9B40-A25A-EF3D401F2624}" type="parTrans" cxnId="{6EAEDACE-B689-664E-A00E-ABA4A8B5DDDC}">
      <dgm:prSet/>
      <dgm:spPr/>
      <dgm:t>
        <a:bodyPr/>
        <a:lstStyle/>
        <a:p>
          <a:endParaRPr lang="en-US"/>
        </a:p>
      </dgm:t>
    </dgm:pt>
    <dgm:pt modelId="{28A76D89-B6BF-F347-9574-5C69C655B278}" type="sibTrans" cxnId="{6EAEDACE-B689-664E-A00E-ABA4A8B5DDDC}">
      <dgm:prSet/>
      <dgm:spPr/>
      <dgm:t>
        <a:bodyPr/>
        <a:lstStyle/>
        <a:p>
          <a:endParaRPr lang="en-US"/>
        </a:p>
      </dgm:t>
    </dgm:pt>
    <dgm:pt modelId="{CA08D33F-C7AF-D74D-97A3-6EAB756B1C0A}">
      <dgm:prSet phldrT="[Text]"/>
      <dgm:spPr>
        <a:solidFill>
          <a:schemeClr val="accent1"/>
        </a:solidFill>
      </dgm:spPr>
      <dgm:t>
        <a:bodyPr/>
        <a:lstStyle/>
        <a:p>
          <a:r>
            <a:rPr lang="en-US" dirty="0"/>
            <a:t>Directory Structure</a:t>
          </a:r>
        </a:p>
      </dgm:t>
    </dgm:pt>
    <dgm:pt modelId="{98E2F6B2-A6F5-9743-9937-23490747556D}" type="parTrans" cxnId="{BFAB8046-930F-3D4C-94B5-716B0B856A13}">
      <dgm:prSet/>
      <dgm:spPr/>
      <dgm:t>
        <a:bodyPr/>
        <a:lstStyle/>
        <a:p>
          <a:endParaRPr lang="en-US"/>
        </a:p>
      </dgm:t>
    </dgm:pt>
    <dgm:pt modelId="{F7206EF6-B168-EA4E-AEBE-90DD62853A17}" type="sibTrans" cxnId="{BFAB8046-930F-3D4C-94B5-716B0B856A13}">
      <dgm:prSet/>
      <dgm:spPr/>
      <dgm:t>
        <a:bodyPr/>
        <a:lstStyle/>
        <a:p>
          <a:endParaRPr lang="en-US"/>
        </a:p>
      </dgm:t>
    </dgm:pt>
    <dgm:pt modelId="{0D4C1F08-4752-7A41-A830-6BFD7D00D865}">
      <dgm:prSet/>
      <dgm:spPr>
        <a:solidFill>
          <a:schemeClr val="accent1"/>
        </a:solidFill>
      </dgm:spPr>
      <dgm:t>
        <a:bodyPr/>
        <a:lstStyle/>
        <a:p>
          <a:r>
            <a:rPr lang="en-US" dirty="0"/>
            <a:t>RESTful API</a:t>
          </a:r>
        </a:p>
      </dgm:t>
    </dgm:pt>
    <dgm:pt modelId="{774BD62B-3F71-A64F-BAAC-0F3070654102}" type="parTrans" cxnId="{E23AF0EF-6CE9-0B4F-8739-537C6AC45A02}">
      <dgm:prSet/>
      <dgm:spPr/>
      <dgm:t>
        <a:bodyPr/>
        <a:lstStyle/>
        <a:p>
          <a:endParaRPr lang="en-US"/>
        </a:p>
      </dgm:t>
    </dgm:pt>
    <dgm:pt modelId="{C0AB5B1D-F583-B149-A2F3-57CB7332CD13}" type="sibTrans" cxnId="{E23AF0EF-6CE9-0B4F-8739-537C6AC45A02}">
      <dgm:prSet/>
      <dgm:spPr/>
      <dgm:t>
        <a:bodyPr/>
        <a:lstStyle/>
        <a:p>
          <a:endParaRPr lang="en-US"/>
        </a:p>
      </dgm:t>
    </dgm:pt>
    <dgm:pt modelId="{3B149080-C575-9846-83A8-77BDE5AA90E5}" type="pres">
      <dgm:prSet presAssocID="{536132C1-3DD9-B14E-9A4B-6BD07E514012}" presName="Name0" presStyleCnt="0">
        <dgm:presLayoutVars>
          <dgm:chMax val="7"/>
          <dgm:chPref val="7"/>
          <dgm:dir/>
        </dgm:presLayoutVars>
      </dgm:prSet>
      <dgm:spPr/>
    </dgm:pt>
    <dgm:pt modelId="{4F81982E-4D00-6346-946D-286E73C25986}" type="pres">
      <dgm:prSet presAssocID="{536132C1-3DD9-B14E-9A4B-6BD07E514012}" presName="Name1" presStyleCnt="0"/>
      <dgm:spPr/>
    </dgm:pt>
    <dgm:pt modelId="{F1F1E9E2-555A-9B48-A920-1F6A05C0E20E}" type="pres">
      <dgm:prSet presAssocID="{536132C1-3DD9-B14E-9A4B-6BD07E514012}" presName="cycle" presStyleCnt="0"/>
      <dgm:spPr/>
    </dgm:pt>
    <dgm:pt modelId="{5F02484C-19DD-2B47-A6EC-67A0687DADD4}" type="pres">
      <dgm:prSet presAssocID="{536132C1-3DD9-B14E-9A4B-6BD07E514012}" presName="srcNode" presStyleLbl="node1" presStyleIdx="0" presStyleCnt="4"/>
      <dgm:spPr/>
    </dgm:pt>
    <dgm:pt modelId="{D71BE39E-2AB4-8A4D-B56D-2416D50E0E7A}" type="pres">
      <dgm:prSet presAssocID="{536132C1-3DD9-B14E-9A4B-6BD07E514012}" presName="conn" presStyleLbl="parChTrans1D2" presStyleIdx="0" presStyleCnt="1"/>
      <dgm:spPr/>
    </dgm:pt>
    <dgm:pt modelId="{331F55DC-3A85-8642-9AE0-390122299F10}" type="pres">
      <dgm:prSet presAssocID="{536132C1-3DD9-B14E-9A4B-6BD07E514012}" presName="extraNode" presStyleLbl="node1" presStyleIdx="0" presStyleCnt="4"/>
      <dgm:spPr/>
    </dgm:pt>
    <dgm:pt modelId="{10DE8519-2F79-B34D-A1DE-02759BBF996E}" type="pres">
      <dgm:prSet presAssocID="{536132C1-3DD9-B14E-9A4B-6BD07E514012}" presName="dstNode" presStyleLbl="node1" presStyleIdx="0" presStyleCnt="4"/>
      <dgm:spPr/>
    </dgm:pt>
    <dgm:pt modelId="{D1B514F2-7E09-014B-80FD-7828D2A79F99}" type="pres">
      <dgm:prSet presAssocID="{BAE81CB8-B841-2E4A-AE57-ADB243DD16FA}" presName="text_1" presStyleLbl="node1" presStyleIdx="0" presStyleCnt="4">
        <dgm:presLayoutVars>
          <dgm:bulletEnabled val="1"/>
        </dgm:presLayoutVars>
      </dgm:prSet>
      <dgm:spPr/>
    </dgm:pt>
    <dgm:pt modelId="{DF5128AF-D1CA-0D4E-A843-1DD53BDB1432}" type="pres">
      <dgm:prSet presAssocID="{BAE81CB8-B841-2E4A-AE57-ADB243DD16FA}" presName="accent_1" presStyleCnt="0"/>
      <dgm:spPr/>
    </dgm:pt>
    <dgm:pt modelId="{7E0DB8B6-6380-7A46-A119-C2AB540DAC8C}" type="pres">
      <dgm:prSet presAssocID="{BAE81CB8-B841-2E4A-AE57-ADB243DD16FA}" presName="accentRepeatNode" presStyleLbl="solidFgAcc1" presStyleIdx="0" presStyleCnt="4"/>
      <dgm:spPr>
        <a:solidFill>
          <a:schemeClr val="accent6">
            <a:lumMod val="60000"/>
            <a:lumOff val="40000"/>
          </a:schemeClr>
        </a:solidFill>
      </dgm:spPr>
    </dgm:pt>
    <dgm:pt modelId="{712EA02B-0F3C-5B4E-AA04-9C82220D8DE7}" type="pres">
      <dgm:prSet presAssocID="{9282F865-9499-8843-AFD9-13D2DB1FE632}" presName="text_2" presStyleLbl="node1" presStyleIdx="1" presStyleCnt="4">
        <dgm:presLayoutVars>
          <dgm:bulletEnabled val="1"/>
        </dgm:presLayoutVars>
      </dgm:prSet>
      <dgm:spPr/>
    </dgm:pt>
    <dgm:pt modelId="{45C3CF35-D841-4446-AD8C-0BFCCF2E302E}" type="pres">
      <dgm:prSet presAssocID="{9282F865-9499-8843-AFD9-13D2DB1FE632}" presName="accent_2" presStyleCnt="0"/>
      <dgm:spPr/>
    </dgm:pt>
    <dgm:pt modelId="{0DC2B9B0-1221-E542-A809-73111CC8CC76}" type="pres">
      <dgm:prSet presAssocID="{9282F865-9499-8843-AFD9-13D2DB1FE632}" presName="accentRepeatNode" presStyleLbl="solidFgAcc1" presStyleIdx="1" presStyleCnt="4"/>
      <dgm:spPr/>
    </dgm:pt>
    <dgm:pt modelId="{6A246962-1C24-7342-A74F-2D064CD92E6D}" type="pres">
      <dgm:prSet presAssocID="{CA08D33F-C7AF-D74D-97A3-6EAB756B1C0A}" presName="text_3" presStyleLbl="node1" presStyleIdx="2" presStyleCnt="4">
        <dgm:presLayoutVars>
          <dgm:bulletEnabled val="1"/>
        </dgm:presLayoutVars>
      </dgm:prSet>
      <dgm:spPr/>
    </dgm:pt>
    <dgm:pt modelId="{B9B89F17-502E-8B4B-9EF5-3E6B499D76F6}" type="pres">
      <dgm:prSet presAssocID="{CA08D33F-C7AF-D74D-97A3-6EAB756B1C0A}" presName="accent_3" presStyleCnt="0"/>
      <dgm:spPr/>
    </dgm:pt>
    <dgm:pt modelId="{476C4A09-F084-B348-97EB-278CBAE834D8}" type="pres">
      <dgm:prSet presAssocID="{CA08D33F-C7AF-D74D-97A3-6EAB756B1C0A}" presName="accentRepeatNode" presStyleLbl="solidFgAcc1" presStyleIdx="2" presStyleCnt="4"/>
      <dgm:spPr/>
    </dgm:pt>
    <dgm:pt modelId="{CDFCED1F-F22D-7348-8212-AD6E2C6C21F1}" type="pres">
      <dgm:prSet presAssocID="{0D4C1F08-4752-7A41-A830-6BFD7D00D865}" presName="text_4" presStyleLbl="node1" presStyleIdx="3" presStyleCnt="4">
        <dgm:presLayoutVars>
          <dgm:bulletEnabled val="1"/>
        </dgm:presLayoutVars>
      </dgm:prSet>
      <dgm:spPr/>
    </dgm:pt>
    <dgm:pt modelId="{0F56482A-5C5A-E741-A083-8DA2A4109364}" type="pres">
      <dgm:prSet presAssocID="{0D4C1F08-4752-7A41-A830-6BFD7D00D865}" presName="accent_4" presStyleCnt="0"/>
      <dgm:spPr/>
    </dgm:pt>
    <dgm:pt modelId="{18B98584-A33B-844E-86F3-B3F2012CA381}" type="pres">
      <dgm:prSet presAssocID="{0D4C1F08-4752-7A41-A830-6BFD7D00D865}" presName="accentRepeatNode" presStyleLbl="solidFgAcc1" presStyleIdx="3" presStyleCnt="4"/>
      <dgm:spPr/>
    </dgm:pt>
  </dgm:ptLst>
  <dgm:cxnLst>
    <dgm:cxn modelId="{BFAB8046-930F-3D4C-94B5-716B0B856A13}" srcId="{536132C1-3DD9-B14E-9A4B-6BD07E514012}" destId="{CA08D33F-C7AF-D74D-97A3-6EAB756B1C0A}" srcOrd="2" destOrd="0" parTransId="{98E2F6B2-A6F5-9743-9937-23490747556D}" sibTransId="{F7206EF6-B168-EA4E-AEBE-90DD62853A17}"/>
    <dgm:cxn modelId="{37AA9B5D-8DA9-7040-976F-F2B10A0CADAC}" type="presOf" srcId="{05F20A22-81F6-2A4E-AF7B-053904368876}" destId="{D71BE39E-2AB4-8A4D-B56D-2416D50E0E7A}" srcOrd="0" destOrd="0" presId="urn:microsoft.com/office/officeart/2008/layout/VerticalCurvedList"/>
    <dgm:cxn modelId="{51D4C56E-C193-9E41-B2B6-8A1FBA2A6169}" type="presOf" srcId="{9282F865-9499-8843-AFD9-13D2DB1FE632}" destId="{712EA02B-0F3C-5B4E-AA04-9C82220D8DE7}" srcOrd="0" destOrd="0" presId="urn:microsoft.com/office/officeart/2008/layout/VerticalCurvedList"/>
    <dgm:cxn modelId="{03867F94-AA14-BC49-9594-CD9E3F6C1B3E}" type="presOf" srcId="{CA08D33F-C7AF-D74D-97A3-6EAB756B1C0A}" destId="{6A246962-1C24-7342-A74F-2D064CD92E6D}" srcOrd="0" destOrd="0" presId="urn:microsoft.com/office/officeart/2008/layout/VerticalCurvedList"/>
    <dgm:cxn modelId="{A355EC96-AD0F-7549-B4E4-ABA418E18858}" srcId="{536132C1-3DD9-B14E-9A4B-6BD07E514012}" destId="{BAE81CB8-B841-2E4A-AE57-ADB243DD16FA}" srcOrd="0" destOrd="0" parTransId="{DFBFF474-4BBB-8D4D-AD70-D039197D46F6}" sibTransId="{05F20A22-81F6-2A4E-AF7B-053904368876}"/>
    <dgm:cxn modelId="{9D7C93A0-1F7B-1043-80E0-ADE2EB5F75DA}" type="presOf" srcId="{BAE81CB8-B841-2E4A-AE57-ADB243DD16FA}" destId="{D1B514F2-7E09-014B-80FD-7828D2A79F99}" srcOrd="0" destOrd="0" presId="urn:microsoft.com/office/officeart/2008/layout/VerticalCurvedList"/>
    <dgm:cxn modelId="{953969C3-1074-2C4D-B681-699495EEFC46}" type="presOf" srcId="{536132C1-3DD9-B14E-9A4B-6BD07E514012}" destId="{3B149080-C575-9846-83A8-77BDE5AA90E5}" srcOrd="0" destOrd="0" presId="urn:microsoft.com/office/officeart/2008/layout/VerticalCurvedList"/>
    <dgm:cxn modelId="{6EAEDACE-B689-664E-A00E-ABA4A8B5DDDC}" srcId="{536132C1-3DD9-B14E-9A4B-6BD07E514012}" destId="{9282F865-9499-8843-AFD9-13D2DB1FE632}" srcOrd="1" destOrd="0" parTransId="{497296A0-354A-9B40-A25A-EF3D401F2624}" sibTransId="{28A76D89-B6BF-F347-9574-5C69C655B278}"/>
    <dgm:cxn modelId="{E23AF0EF-6CE9-0B4F-8739-537C6AC45A02}" srcId="{536132C1-3DD9-B14E-9A4B-6BD07E514012}" destId="{0D4C1F08-4752-7A41-A830-6BFD7D00D865}" srcOrd="3" destOrd="0" parTransId="{774BD62B-3F71-A64F-BAAC-0F3070654102}" sibTransId="{C0AB5B1D-F583-B149-A2F3-57CB7332CD13}"/>
    <dgm:cxn modelId="{ECBFD1F3-0194-7645-B352-CD8814E2D940}" type="presOf" srcId="{0D4C1F08-4752-7A41-A830-6BFD7D00D865}" destId="{CDFCED1F-F22D-7348-8212-AD6E2C6C21F1}" srcOrd="0" destOrd="0" presId="urn:microsoft.com/office/officeart/2008/layout/VerticalCurvedList"/>
    <dgm:cxn modelId="{E6CC1508-F454-6F42-9C03-0E08A352E658}" type="presParOf" srcId="{3B149080-C575-9846-83A8-77BDE5AA90E5}" destId="{4F81982E-4D00-6346-946D-286E73C25986}" srcOrd="0" destOrd="0" presId="urn:microsoft.com/office/officeart/2008/layout/VerticalCurvedList"/>
    <dgm:cxn modelId="{359B5B84-E4AC-E349-ACA5-55BA8E309AD8}" type="presParOf" srcId="{4F81982E-4D00-6346-946D-286E73C25986}" destId="{F1F1E9E2-555A-9B48-A920-1F6A05C0E20E}" srcOrd="0" destOrd="0" presId="urn:microsoft.com/office/officeart/2008/layout/VerticalCurvedList"/>
    <dgm:cxn modelId="{4C5E6E87-8821-574F-BBDF-331D54699717}" type="presParOf" srcId="{F1F1E9E2-555A-9B48-A920-1F6A05C0E20E}" destId="{5F02484C-19DD-2B47-A6EC-67A0687DADD4}" srcOrd="0" destOrd="0" presId="urn:microsoft.com/office/officeart/2008/layout/VerticalCurvedList"/>
    <dgm:cxn modelId="{1F481158-610C-FC4F-8E26-96529A004CDD}" type="presParOf" srcId="{F1F1E9E2-555A-9B48-A920-1F6A05C0E20E}" destId="{D71BE39E-2AB4-8A4D-B56D-2416D50E0E7A}" srcOrd="1" destOrd="0" presId="urn:microsoft.com/office/officeart/2008/layout/VerticalCurvedList"/>
    <dgm:cxn modelId="{E3B35C22-B81C-C246-9305-FF32D80DEA47}" type="presParOf" srcId="{F1F1E9E2-555A-9B48-A920-1F6A05C0E20E}" destId="{331F55DC-3A85-8642-9AE0-390122299F10}" srcOrd="2" destOrd="0" presId="urn:microsoft.com/office/officeart/2008/layout/VerticalCurvedList"/>
    <dgm:cxn modelId="{421DA858-6215-D94D-9F49-61F6CB12A010}" type="presParOf" srcId="{F1F1E9E2-555A-9B48-A920-1F6A05C0E20E}" destId="{10DE8519-2F79-B34D-A1DE-02759BBF996E}" srcOrd="3" destOrd="0" presId="urn:microsoft.com/office/officeart/2008/layout/VerticalCurvedList"/>
    <dgm:cxn modelId="{8230DF10-271F-CF44-A8C2-4569ABA947F8}" type="presParOf" srcId="{4F81982E-4D00-6346-946D-286E73C25986}" destId="{D1B514F2-7E09-014B-80FD-7828D2A79F99}" srcOrd="1" destOrd="0" presId="urn:microsoft.com/office/officeart/2008/layout/VerticalCurvedList"/>
    <dgm:cxn modelId="{D595A9A6-9E69-7F44-BA2B-E118F06340AC}" type="presParOf" srcId="{4F81982E-4D00-6346-946D-286E73C25986}" destId="{DF5128AF-D1CA-0D4E-A843-1DD53BDB1432}" srcOrd="2" destOrd="0" presId="urn:microsoft.com/office/officeart/2008/layout/VerticalCurvedList"/>
    <dgm:cxn modelId="{75C9C5DE-0A9A-C749-87EF-BDAB5CA7DFD5}" type="presParOf" srcId="{DF5128AF-D1CA-0D4E-A843-1DD53BDB1432}" destId="{7E0DB8B6-6380-7A46-A119-C2AB540DAC8C}" srcOrd="0" destOrd="0" presId="urn:microsoft.com/office/officeart/2008/layout/VerticalCurvedList"/>
    <dgm:cxn modelId="{03E1D821-B6A6-244D-8EBD-2B694D00781C}" type="presParOf" srcId="{4F81982E-4D00-6346-946D-286E73C25986}" destId="{712EA02B-0F3C-5B4E-AA04-9C82220D8DE7}" srcOrd="3" destOrd="0" presId="urn:microsoft.com/office/officeart/2008/layout/VerticalCurvedList"/>
    <dgm:cxn modelId="{900FA0C5-F974-2C45-956C-AE26562A3061}" type="presParOf" srcId="{4F81982E-4D00-6346-946D-286E73C25986}" destId="{45C3CF35-D841-4446-AD8C-0BFCCF2E302E}" srcOrd="4" destOrd="0" presId="urn:microsoft.com/office/officeart/2008/layout/VerticalCurvedList"/>
    <dgm:cxn modelId="{85D9138F-F68A-4D44-9014-7F64C60D0F2C}" type="presParOf" srcId="{45C3CF35-D841-4446-AD8C-0BFCCF2E302E}" destId="{0DC2B9B0-1221-E542-A809-73111CC8CC76}" srcOrd="0" destOrd="0" presId="urn:microsoft.com/office/officeart/2008/layout/VerticalCurvedList"/>
    <dgm:cxn modelId="{316D51C5-8D0E-A04E-9F38-E0B593F834B0}" type="presParOf" srcId="{4F81982E-4D00-6346-946D-286E73C25986}" destId="{6A246962-1C24-7342-A74F-2D064CD92E6D}" srcOrd="5" destOrd="0" presId="urn:microsoft.com/office/officeart/2008/layout/VerticalCurvedList"/>
    <dgm:cxn modelId="{468F81FC-BD93-AA44-833A-9BAABE039AFE}" type="presParOf" srcId="{4F81982E-4D00-6346-946D-286E73C25986}" destId="{B9B89F17-502E-8B4B-9EF5-3E6B499D76F6}" srcOrd="6" destOrd="0" presId="urn:microsoft.com/office/officeart/2008/layout/VerticalCurvedList"/>
    <dgm:cxn modelId="{075A4396-76C3-3747-BC57-CD38050C2A33}" type="presParOf" srcId="{B9B89F17-502E-8B4B-9EF5-3E6B499D76F6}" destId="{476C4A09-F084-B348-97EB-278CBAE834D8}" srcOrd="0" destOrd="0" presId="urn:microsoft.com/office/officeart/2008/layout/VerticalCurvedList"/>
    <dgm:cxn modelId="{1D540C6B-F1C3-314E-998B-B0B0260139B8}" type="presParOf" srcId="{4F81982E-4D00-6346-946D-286E73C25986}" destId="{CDFCED1F-F22D-7348-8212-AD6E2C6C21F1}" srcOrd="7" destOrd="0" presId="urn:microsoft.com/office/officeart/2008/layout/VerticalCurvedList"/>
    <dgm:cxn modelId="{0B3A633C-67E1-4C40-A0DD-18EE1A3DD0FC}" type="presParOf" srcId="{4F81982E-4D00-6346-946D-286E73C25986}" destId="{0F56482A-5C5A-E741-A083-8DA2A4109364}" srcOrd="8" destOrd="0" presId="urn:microsoft.com/office/officeart/2008/layout/VerticalCurvedList"/>
    <dgm:cxn modelId="{2A16E23E-441C-774D-B5EB-DAFF281FA888}" type="presParOf" srcId="{0F56482A-5C5A-E741-A083-8DA2A4109364}" destId="{18B98584-A33B-844E-86F3-B3F2012CA38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6132C1-3DD9-B14E-9A4B-6BD07E514012}"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BAE81CB8-B841-2E4A-AE57-ADB243DD16FA}">
      <dgm:prSet phldrT="[Text]"/>
      <dgm:spPr/>
      <dgm:t>
        <a:bodyPr/>
        <a:lstStyle/>
        <a:p>
          <a:r>
            <a:rPr lang="en-US" dirty="0"/>
            <a:t>Overview</a:t>
          </a:r>
        </a:p>
      </dgm:t>
    </dgm:pt>
    <dgm:pt modelId="{DFBFF474-4BBB-8D4D-AD70-D039197D46F6}" type="parTrans" cxnId="{A355EC96-AD0F-7549-B4E4-ABA418E18858}">
      <dgm:prSet/>
      <dgm:spPr/>
      <dgm:t>
        <a:bodyPr/>
        <a:lstStyle/>
        <a:p>
          <a:endParaRPr lang="en-US"/>
        </a:p>
      </dgm:t>
    </dgm:pt>
    <dgm:pt modelId="{05F20A22-81F6-2A4E-AF7B-053904368876}" type="sibTrans" cxnId="{A355EC96-AD0F-7549-B4E4-ABA418E18858}">
      <dgm:prSet/>
      <dgm:spPr/>
      <dgm:t>
        <a:bodyPr/>
        <a:lstStyle/>
        <a:p>
          <a:endParaRPr lang="en-US"/>
        </a:p>
      </dgm:t>
    </dgm:pt>
    <dgm:pt modelId="{9282F865-9499-8843-AFD9-13D2DB1FE632}">
      <dgm:prSet phldrT="[Text]"/>
      <dgm:spPr>
        <a:solidFill>
          <a:schemeClr val="accent1"/>
        </a:solidFill>
      </dgm:spPr>
      <dgm:t>
        <a:bodyPr/>
        <a:lstStyle/>
        <a:p>
          <a:r>
            <a:rPr lang="en-US" dirty="0"/>
            <a:t>Architecture</a:t>
          </a:r>
        </a:p>
      </dgm:t>
    </dgm:pt>
    <dgm:pt modelId="{497296A0-354A-9B40-A25A-EF3D401F2624}" type="parTrans" cxnId="{6EAEDACE-B689-664E-A00E-ABA4A8B5DDDC}">
      <dgm:prSet/>
      <dgm:spPr/>
      <dgm:t>
        <a:bodyPr/>
        <a:lstStyle/>
        <a:p>
          <a:endParaRPr lang="en-US"/>
        </a:p>
      </dgm:t>
    </dgm:pt>
    <dgm:pt modelId="{28A76D89-B6BF-F347-9574-5C69C655B278}" type="sibTrans" cxnId="{6EAEDACE-B689-664E-A00E-ABA4A8B5DDDC}">
      <dgm:prSet/>
      <dgm:spPr/>
      <dgm:t>
        <a:bodyPr/>
        <a:lstStyle/>
        <a:p>
          <a:endParaRPr lang="en-US"/>
        </a:p>
      </dgm:t>
    </dgm:pt>
    <dgm:pt modelId="{CA08D33F-C7AF-D74D-97A3-6EAB756B1C0A}">
      <dgm:prSet phldrT="[Text]"/>
      <dgm:spPr>
        <a:solidFill>
          <a:schemeClr val="accent1"/>
        </a:solidFill>
      </dgm:spPr>
      <dgm:t>
        <a:bodyPr/>
        <a:lstStyle/>
        <a:p>
          <a:r>
            <a:rPr lang="en-US" dirty="0"/>
            <a:t>Directory Structure</a:t>
          </a:r>
        </a:p>
      </dgm:t>
    </dgm:pt>
    <dgm:pt modelId="{98E2F6B2-A6F5-9743-9937-23490747556D}" type="parTrans" cxnId="{BFAB8046-930F-3D4C-94B5-716B0B856A13}">
      <dgm:prSet/>
      <dgm:spPr/>
      <dgm:t>
        <a:bodyPr/>
        <a:lstStyle/>
        <a:p>
          <a:endParaRPr lang="en-US"/>
        </a:p>
      </dgm:t>
    </dgm:pt>
    <dgm:pt modelId="{F7206EF6-B168-EA4E-AEBE-90DD62853A17}" type="sibTrans" cxnId="{BFAB8046-930F-3D4C-94B5-716B0B856A13}">
      <dgm:prSet/>
      <dgm:spPr/>
      <dgm:t>
        <a:bodyPr/>
        <a:lstStyle/>
        <a:p>
          <a:endParaRPr lang="en-US"/>
        </a:p>
      </dgm:t>
    </dgm:pt>
    <dgm:pt modelId="{0D4C1F08-4752-7A41-A830-6BFD7D00D865}">
      <dgm:prSet/>
      <dgm:spPr>
        <a:solidFill>
          <a:schemeClr val="accent1"/>
        </a:solidFill>
      </dgm:spPr>
      <dgm:t>
        <a:bodyPr/>
        <a:lstStyle/>
        <a:p>
          <a:r>
            <a:rPr lang="en-US" dirty="0"/>
            <a:t>RESTful API</a:t>
          </a:r>
        </a:p>
      </dgm:t>
    </dgm:pt>
    <dgm:pt modelId="{774BD62B-3F71-A64F-BAAC-0F3070654102}" type="parTrans" cxnId="{E23AF0EF-6CE9-0B4F-8739-537C6AC45A02}">
      <dgm:prSet/>
      <dgm:spPr/>
      <dgm:t>
        <a:bodyPr/>
        <a:lstStyle/>
        <a:p>
          <a:endParaRPr lang="en-US"/>
        </a:p>
      </dgm:t>
    </dgm:pt>
    <dgm:pt modelId="{C0AB5B1D-F583-B149-A2F3-57CB7332CD13}" type="sibTrans" cxnId="{E23AF0EF-6CE9-0B4F-8739-537C6AC45A02}">
      <dgm:prSet/>
      <dgm:spPr/>
      <dgm:t>
        <a:bodyPr/>
        <a:lstStyle/>
        <a:p>
          <a:endParaRPr lang="en-US"/>
        </a:p>
      </dgm:t>
    </dgm:pt>
    <dgm:pt modelId="{3B149080-C575-9846-83A8-77BDE5AA90E5}" type="pres">
      <dgm:prSet presAssocID="{536132C1-3DD9-B14E-9A4B-6BD07E514012}" presName="Name0" presStyleCnt="0">
        <dgm:presLayoutVars>
          <dgm:chMax val="7"/>
          <dgm:chPref val="7"/>
          <dgm:dir/>
        </dgm:presLayoutVars>
      </dgm:prSet>
      <dgm:spPr/>
    </dgm:pt>
    <dgm:pt modelId="{4F81982E-4D00-6346-946D-286E73C25986}" type="pres">
      <dgm:prSet presAssocID="{536132C1-3DD9-B14E-9A4B-6BD07E514012}" presName="Name1" presStyleCnt="0"/>
      <dgm:spPr/>
    </dgm:pt>
    <dgm:pt modelId="{F1F1E9E2-555A-9B48-A920-1F6A05C0E20E}" type="pres">
      <dgm:prSet presAssocID="{536132C1-3DD9-B14E-9A4B-6BD07E514012}" presName="cycle" presStyleCnt="0"/>
      <dgm:spPr/>
    </dgm:pt>
    <dgm:pt modelId="{5F02484C-19DD-2B47-A6EC-67A0687DADD4}" type="pres">
      <dgm:prSet presAssocID="{536132C1-3DD9-B14E-9A4B-6BD07E514012}" presName="srcNode" presStyleLbl="node1" presStyleIdx="0" presStyleCnt="4"/>
      <dgm:spPr/>
    </dgm:pt>
    <dgm:pt modelId="{D71BE39E-2AB4-8A4D-B56D-2416D50E0E7A}" type="pres">
      <dgm:prSet presAssocID="{536132C1-3DD9-B14E-9A4B-6BD07E514012}" presName="conn" presStyleLbl="parChTrans1D2" presStyleIdx="0" presStyleCnt="1"/>
      <dgm:spPr/>
    </dgm:pt>
    <dgm:pt modelId="{331F55DC-3A85-8642-9AE0-390122299F10}" type="pres">
      <dgm:prSet presAssocID="{536132C1-3DD9-B14E-9A4B-6BD07E514012}" presName="extraNode" presStyleLbl="node1" presStyleIdx="0" presStyleCnt="4"/>
      <dgm:spPr/>
    </dgm:pt>
    <dgm:pt modelId="{10DE8519-2F79-B34D-A1DE-02759BBF996E}" type="pres">
      <dgm:prSet presAssocID="{536132C1-3DD9-B14E-9A4B-6BD07E514012}" presName="dstNode" presStyleLbl="node1" presStyleIdx="0" presStyleCnt="4"/>
      <dgm:spPr/>
    </dgm:pt>
    <dgm:pt modelId="{D1B514F2-7E09-014B-80FD-7828D2A79F99}" type="pres">
      <dgm:prSet presAssocID="{BAE81CB8-B841-2E4A-AE57-ADB243DD16FA}" presName="text_1" presStyleLbl="node1" presStyleIdx="0" presStyleCnt="4">
        <dgm:presLayoutVars>
          <dgm:bulletEnabled val="1"/>
        </dgm:presLayoutVars>
      </dgm:prSet>
      <dgm:spPr/>
    </dgm:pt>
    <dgm:pt modelId="{DF5128AF-D1CA-0D4E-A843-1DD53BDB1432}" type="pres">
      <dgm:prSet presAssocID="{BAE81CB8-B841-2E4A-AE57-ADB243DD16FA}" presName="accent_1" presStyleCnt="0"/>
      <dgm:spPr/>
    </dgm:pt>
    <dgm:pt modelId="{7E0DB8B6-6380-7A46-A119-C2AB540DAC8C}" type="pres">
      <dgm:prSet presAssocID="{BAE81CB8-B841-2E4A-AE57-ADB243DD16FA}" presName="accentRepeatNode" presStyleLbl="solidFgAcc1" presStyleIdx="0" presStyleCnt="4"/>
      <dgm:spPr>
        <a:solidFill>
          <a:schemeClr val="accent3">
            <a:lumMod val="40000"/>
            <a:lumOff val="60000"/>
          </a:schemeClr>
        </a:solidFill>
      </dgm:spPr>
    </dgm:pt>
    <dgm:pt modelId="{712EA02B-0F3C-5B4E-AA04-9C82220D8DE7}" type="pres">
      <dgm:prSet presAssocID="{9282F865-9499-8843-AFD9-13D2DB1FE632}" presName="text_2" presStyleLbl="node1" presStyleIdx="1" presStyleCnt="4">
        <dgm:presLayoutVars>
          <dgm:bulletEnabled val="1"/>
        </dgm:presLayoutVars>
      </dgm:prSet>
      <dgm:spPr/>
    </dgm:pt>
    <dgm:pt modelId="{45C3CF35-D841-4446-AD8C-0BFCCF2E302E}" type="pres">
      <dgm:prSet presAssocID="{9282F865-9499-8843-AFD9-13D2DB1FE632}" presName="accent_2" presStyleCnt="0"/>
      <dgm:spPr/>
    </dgm:pt>
    <dgm:pt modelId="{0DC2B9B0-1221-E542-A809-73111CC8CC76}" type="pres">
      <dgm:prSet presAssocID="{9282F865-9499-8843-AFD9-13D2DB1FE632}" presName="accentRepeatNode" presStyleLbl="solidFgAcc1" presStyleIdx="1" presStyleCnt="4"/>
      <dgm:spPr>
        <a:solidFill>
          <a:schemeClr val="accent6">
            <a:lumMod val="60000"/>
            <a:lumOff val="40000"/>
          </a:schemeClr>
        </a:solidFill>
      </dgm:spPr>
    </dgm:pt>
    <dgm:pt modelId="{6A246962-1C24-7342-A74F-2D064CD92E6D}" type="pres">
      <dgm:prSet presAssocID="{CA08D33F-C7AF-D74D-97A3-6EAB756B1C0A}" presName="text_3" presStyleLbl="node1" presStyleIdx="2" presStyleCnt="4">
        <dgm:presLayoutVars>
          <dgm:bulletEnabled val="1"/>
        </dgm:presLayoutVars>
      </dgm:prSet>
      <dgm:spPr/>
    </dgm:pt>
    <dgm:pt modelId="{B9B89F17-502E-8B4B-9EF5-3E6B499D76F6}" type="pres">
      <dgm:prSet presAssocID="{CA08D33F-C7AF-D74D-97A3-6EAB756B1C0A}" presName="accent_3" presStyleCnt="0"/>
      <dgm:spPr/>
    </dgm:pt>
    <dgm:pt modelId="{476C4A09-F084-B348-97EB-278CBAE834D8}" type="pres">
      <dgm:prSet presAssocID="{CA08D33F-C7AF-D74D-97A3-6EAB756B1C0A}" presName="accentRepeatNode" presStyleLbl="solidFgAcc1" presStyleIdx="2" presStyleCnt="4"/>
      <dgm:spPr/>
    </dgm:pt>
    <dgm:pt modelId="{CDFCED1F-F22D-7348-8212-AD6E2C6C21F1}" type="pres">
      <dgm:prSet presAssocID="{0D4C1F08-4752-7A41-A830-6BFD7D00D865}" presName="text_4" presStyleLbl="node1" presStyleIdx="3" presStyleCnt="4">
        <dgm:presLayoutVars>
          <dgm:bulletEnabled val="1"/>
        </dgm:presLayoutVars>
      </dgm:prSet>
      <dgm:spPr/>
    </dgm:pt>
    <dgm:pt modelId="{0F56482A-5C5A-E741-A083-8DA2A4109364}" type="pres">
      <dgm:prSet presAssocID="{0D4C1F08-4752-7A41-A830-6BFD7D00D865}" presName="accent_4" presStyleCnt="0"/>
      <dgm:spPr/>
    </dgm:pt>
    <dgm:pt modelId="{18B98584-A33B-844E-86F3-B3F2012CA381}" type="pres">
      <dgm:prSet presAssocID="{0D4C1F08-4752-7A41-A830-6BFD7D00D865}" presName="accentRepeatNode" presStyleLbl="solidFgAcc1" presStyleIdx="3" presStyleCnt="4"/>
      <dgm:spPr/>
    </dgm:pt>
  </dgm:ptLst>
  <dgm:cxnLst>
    <dgm:cxn modelId="{BB35A017-EBA9-FA44-8B83-7A3B2A45C80A}" type="presOf" srcId="{9282F865-9499-8843-AFD9-13D2DB1FE632}" destId="{712EA02B-0F3C-5B4E-AA04-9C82220D8DE7}" srcOrd="0" destOrd="0" presId="urn:microsoft.com/office/officeart/2008/layout/VerticalCurvedList"/>
    <dgm:cxn modelId="{CD5DC626-42CA-974A-8DB4-63818D54659C}" type="presOf" srcId="{0D4C1F08-4752-7A41-A830-6BFD7D00D865}" destId="{CDFCED1F-F22D-7348-8212-AD6E2C6C21F1}" srcOrd="0" destOrd="0" presId="urn:microsoft.com/office/officeart/2008/layout/VerticalCurvedList"/>
    <dgm:cxn modelId="{BFAB8046-930F-3D4C-94B5-716B0B856A13}" srcId="{536132C1-3DD9-B14E-9A4B-6BD07E514012}" destId="{CA08D33F-C7AF-D74D-97A3-6EAB756B1C0A}" srcOrd="2" destOrd="0" parTransId="{98E2F6B2-A6F5-9743-9937-23490747556D}" sibTransId="{F7206EF6-B168-EA4E-AEBE-90DD62853A17}"/>
    <dgm:cxn modelId="{20441F7E-A1E1-1243-B151-BCBD0C490A35}" type="presOf" srcId="{536132C1-3DD9-B14E-9A4B-6BD07E514012}" destId="{3B149080-C575-9846-83A8-77BDE5AA90E5}" srcOrd="0" destOrd="0" presId="urn:microsoft.com/office/officeart/2008/layout/VerticalCurvedList"/>
    <dgm:cxn modelId="{A355EC96-AD0F-7549-B4E4-ABA418E18858}" srcId="{536132C1-3DD9-B14E-9A4B-6BD07E514012}" destId="{BAE81CB8-B841-2E4A-AE57-ADB243DD16FA}" srcOrd="0" destOrd="0" parTransId="{DFBFF474-4BBB-8D4D-AD70-D039197D46F6}" sibTransId="{05F20A22-81F6-2A4E-AF7B-053904368876}"/>
    <dgm:cxn modelId="{2E6510BA-6A05-284C-9956-1FF35328460A}" type="presOf" srcId="{BAE81CB8-B841-2E4A-AE57-ADB243DD16FA}" destId="{D1B514F2-7E09-014B-80FD-7828D2A79F99}" srcOrd="0" destOrd="0" presId="urn:microsoft.com/office/officeart/2008/layout/VerticalCurvedList"/>
    <dgm:cxn modelId="{6EAEDACE-B689-664E-A00E-ABA4A8B5DDDC}" srcId="{536132C1-3DD9-B14E-9A4B-6BD07E514012}" destId="{9282F865-9499-8843-AFD9-13D2DB1FE632}" srcOrd="1" destOrd="0" parTransId="{497296A0-354A-9B40-A25A-EF3D401F2624}" sibTransId="{28A76D89-B6BF-F347-9574-5C69C655B278}"/>
    <dgm:cxn modelId="{E23AF0EF-6CE9-0B4F-8739-537C6AC45A02}" srcId="{536132C1-3DD9-B14E-9A4B-6BD07E514012}" destId="{0D4C1F08-4752-7A41-A830-6BFD7D00D865}" srcOrd="3" destOrd="0" parTransId="{774BD62B-3F71-A64F-BAAC-0F3070654102}" sibTransId="{C0AB5B1D-F583-B149-A2F3-57CB7332CD13}"/>
    <dgm:cxn modelId="{1DC48DF2-DF96-204C-840E-DBBB17C0E8F1}" type="presOf" srcId="{CA08D33F-C7AF-D74D-97A3-6EAB756B1C0A}" destId="{6A246962-1C24-7342-A74F-2D064CD92E6D}" srcOrd="0" destOrd="0" presId="urn:microsoft.com/office/officeart/2008/layout/VerticalCurvedList"/>
    <dgm:cxn modelId="{60ADB6FF-D148-F244-AB91-C0BA14E2A182}" type="presOf" srcId="{05F20A22-81F6-2A4E-AF7B-053904368876}" destId="{D71BE39E-2AB4-8A4D-B56D-2416D50E0E7A}" srcOrd="0" destOrd="0" presId="urn:microsoft.com/office/officeart/2008/layout/VerticalCurvedList"/>
    <dgm:cxn modelId="{F0B29482-5BB8-8B43-B093-59CFA6B2A9AA}" type="presParOf" srcId="{3B149080-C575-9846-83A8-77BDE5AA90E5}" destId="{4F81982E-4D00-6346-946D-286E73C25986}" srcOrd="0" destOrd="0" presId="urn:microsoft.com/office/officeart/2008/layout/VerticalCurvedList"/>
    <dgm:cxn modelId="{0C0BFDF9-3E0A-6141-9793-3426FFC11504}" type="presParOf" srcId="{4F81982E-4D00-6346-946D-286E73C25986}" destId="{F1F1E9E2-555A-9B48-A920-1F6A05C0E20E}" srcOrd="0" destOrd="0" presId="urn:microsoft.com/office/officeart/2008/layout/VerticalCurvedList"/>
    <dgm:cxn modelId="{923897B3-5B7E-AE40-A6D5-89A10E6BD217}" type="presParOf" srcId="{F1F1E9E2-555A-9B48-A920-1F6A05C0E20E}" destId="{5F02484C-19DD-2B47-A6EC-67A0687DADD4}" srcOrd="0" destOrd="0" presId="urn:microsoft.com/office/officeart/2008/layout/VerticalCurvedList"/>
    <dgm:cxn modelId="{BAD8F0FE-8FCD-E44C-A300-26C534EE5C0A}" type="presParOf" srcId="{F1F1E9E2-555A-9B48-A920-1F6A05C0E20E}" destId="{D71BE39E-2AB4-8A4D-B56D-2416D50E0E7A}" srcOrd="1" destOrd="0" presId="urn:microsoft.com/office/officeart/2008/layout/VerticalCurvedList"/>
    <dgm:cxn modelId="{CE5AB1C0-8BA2-BC4A-8F69-1FF8A6F58197}" type="presParOf" srcId="{F1F1E9E2-555A-9B48-A920-1F6A05C0E20E}" destId="{331F55DC-3A85-8642-9AE0-390122299F10}" srcOrd="2" destOrd="0" presId="urn:microsoft.com/office/officeart/2008/layout/VerticalCurvedList"/>
    <dgm:cxn modelId="{5AAFED1E-86A7-9D47-BB69-9A325E680E42}" type="presParOf" srcId="{F1F1E9E2-555A-9B48-A920-1F6A05C0E20E}" destId="{10DE8519-2F79-B34D-A1DE-02759BBF996E}" srcOrd="3" destOrd="0" presId="urn:microsoft.com/office/officeart/2008/layout/VerticalCurvedList"/>
    <dgm:cxn modelId="{9D130C4F-4F9A-3548-9078-6CF29AEEC9A9}" type="presParOf" srcId="{4F81982E-4D00-6346-946D-286E73C25986}" destId="{D1B514F2-7E09-014B-80FD-7828D2A79F99}" srcOrd="1" destOrd="0" presId="urn:microsoft.com/office/officeart/2008/layout/VerticalCurvedList"/>
    <dgm:cxn modelId="{63D90997-CE76-CB48-9C16-82C5C8D4A00C}" type="presParOf" srcId="{4F81982E-4D00-6346-946D-286E73C25986}" destId="{DF5128AF-D1CA-0D4E-A843-1DD53BDB1432}" srcOrd="2" destOrd="0" presId="urn:microsoft.com/office/officeart/2008/layout/VerticalCurvedList"/>
    <dgm:cxn modelId="{6E0BAF0A-0765-994C-9CEC-33C8A73E67C3}" type="presParOf" srcId="{DF5128AF-D1CA-0D4E-A843-1DD53BDB1432}" destId="{7E0DB8B6-6380-7A46-A119-C2AB540DAC8C}" srcOrd="0" destOrd="0" presId="urn:microsoft.com/office/officeart/2008/layout/VerticalCurvedList"/>
    <dgm:cxn modelId="{880ED5C2-59DA-6E47-B6C8-590AE969ECC2}" type="presParOf" srcId="{4F81982E-4D00-6346-946D-286E73C25986}" destId="{712EA02B-0F3C-5B4E-AA04-9C82220D8DE7}" srcOrd="3" destOrd="0" presId="urn:microsoft.com/office/officeart/2008/layout/VerticalCurvedList"/>
    <dgm:cxn modelId="{7145B977-C35F-F74F-9640-73CA87B4BFF6}" type="presParOf" srcId="{4F81982E-4D00-6346-946D-286E73C25986}" destId="{45C3CF35-D841-4446-AD8C-0BFCCF2E302E}" srcOrd="4" destOrd="0" presId="urn:microsoft.com/office/officeart/2008/layout/VerticalCurvedList"/>
    <dgm:cxn modelId="{45EC7D20-75EB-A549-A905-8E4ACB15CFFD}" type="presParOf" srcId="{45C3CF35-D841-4446-AD8C-0BFCCF2E302E}" destId="{0DC2B9B0-1221-E542-A809-73111CC8CC76}" srcOrd="0" destOrd="0" presId="urn:microsoft.com/office/officeart/2008/layout/VerticalCurvedList"/>
    <dgm:cxn modelId="{BE609C5C-3FF8-BD42-96E2-4C491F9BE85D}" type="presParOf" srcId="{4F81982E-4D00-6346-946D-286E73C25986}" destId="{6A246962-1C24-7342-A74F-2D064CD92E6D}" srcOrd="5" destOrd="0" presId="urn:microsoft.com/office/officeart/2008/layout/VerticalCurvedList"/>
    <dgm:cxn modelId="{D32A4B90-57A3-224F-8EAE-6B6DD2D11DE6}" type="presParOf" srcId="{4F81982E-4D00-6346-946D-286E73C25986}" destId="{B9B89F17-502E-8B4B-9EF5-3E6B499D76F6}" srcOrd="6" destOrd="0" presId="urn:microsoft.com/office/officeart/2008/layout/VerticalCurvedList"/>
    <dgm:cxn modelId="{E4D3C15E-9640-0348-AC9B-D5D542FD533F}" type="presParOf" srcId="{B9B89F17-502E-8B4B-9EF5-3E6B499D76F6}" destId="{476C4A09-F084-B348-97EB-278CBAE834D8}" srcOrd="0" destOrd="0" presId="urn:microsoft.com/office/officeart/2008/layout/VerticalCurvedList"/>
    <dgm:cxn modelId="{3F0111FE-79B4-9847-A6EF-83608C726114}" type="presParOf" srcId="{4F81982E-4D00-6346-946D-286E73C25986}" destId="{CDFCED1F-F22D-7348-8212-AD6E2C6C21F1}" srcOrd="7" destOrd="0" presId="urn:microsoft.com/office/officeart/2008/layout/VerticalCurvedList"/>
    <dgm:cxn modelId="{1A7A16E7-2CA0-A240-A65B-652908F624CC}" type="presParOf" srcId="{4F81982E-4D00-6346-946D-286E73C25986}" destId="{0F56482A-5C5A-E741-A083-8DA2A4109364}" srcOrd="8" destOrd="0" presId="urn:microsoft.com/office/officeart/2008/layout/VerticalCurvedList"/>
    <dgm:cxn modelId="{CAFA7A4A-F6B8-D945-B12A-A56229A207A7}" type="presParOf" srcId="{0F56482A-5C5A-E741-A083-8DA2A4109364}" destId="{18B98584-A33B-844E-86F3-B3F2012CA38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6132C1-3DD9-B14E-9A4B-6BD07E514012}"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BAE81CB8-B841-2E4A-AE57-ADB243DD16FA}">
      <dgm:prSet phldrT="[Text]"/>
      <dgm:spPr/>
      <dgm:t>
        <a:bodyPr/>
        <a:lstStyle/>
        <a:p>
          <a:r>
            <a:rPr lang="en-US" dirty="0"/>
            <a:t>Overview</a:t>
          </a:r>
        </a:p>
      </dgm:t>
    </dgm:pt>
    <dgm:pt modelId="{DFBFF474-4BBB-8D4D-AD70-D039197D46F6}" type="parTrans" cxnId="{A355EC96-AD0F-7549-B4E4-ABA418E18858}">
      <dgm:prSet/>
      <dgm:spPr/>
      <dgm:t>
        <a:bodyPr/>
        <a:lstStyle/>
        <a:p>
          <a:endParaRPr lang="en-US"/>
        </a:p>
      </dgm:t>
    </dgm:pt>
    <dgm:pt modelId="{05F20A22-81F6-2A4E-AF7B-053904368876}" type="sibTrans" cxnId="{A355EC96-AD0F-7549-B4E4-ABA418E18858}">
      <dgm:prSet/>
      <dgm:spPr/>
      <dgm:t>
        <a:bodyPr/>
        <a:lstStyle/>
        <a:p>
          <a:endParaRPr lang="en-US"/>
        </a:p>
      </dgm:t>
    </dgm:pt>
    <dgm:pt modelId="{9282F865-9499-8843-AFD9-13D2DB1FE632}">
      <dgm:prSet phldrT="[Text]"/>
      <dgm:spPr>
        <a:solidFill>
          <a:schemeClr val="accent1"/>
        </a:solidFill>
      </dgm:spPr>
      <dgm:t>
        <a:bodyPr/>
        <a:lstStyle/>
        <a:p>
          <a:r>
            <a:rPr lang="en-US" dirty="0" err="1"/>
            <a:t>Microservices</a:t>
          </a:r>
          <a:r>
            <a:rPr lang="en-US" dirty="0"/>
            <a:t> Architecture</a:t>
          </a:r>
        </a:p>
      </dgm:t>
    </dgm:pt>
    <dgm:pt modelId="{497296A0-354A-9B40-A25A-EF3D401F2624}" type="parTrans" cxnId="{6EAEDACE-B689-664E-A00E-ABA4A8B5DDDC}">
      <dgm:prSet/>
      <dgm:spPr/>
      <dgm:t>
        <a:bodyPr/>
        <a:lstStyle/>
        <a:p>
          <a:endParaRPr lang="en-US"/>
        </a:p>
      </dgm:t>
    </dgm:pt>
    <dgm:pt modelId="{28A76D89-B6BF-F347-9574-5C69C655B278}" type="sibTrans" cxnId="{6EAEDACE-B689-664E-A00E-ABA4A8B5DDDC}">
      <dgm:prSet/>
      <dgm:spPr/>
      <dgm:t>
        <a:bodyPr/>
        <a:lstStyle/>
        <a:p>
          <a:endParaRPr lang="en-US"/>
        </a:p>
      </dgm:t>
    </dgm:pt>
    <dgm:pt modelId="{CA08D33F-C7AF-D74D-97A3-6EAB756B1C0A}">
      <dgm:prSet phldrT="[Text]"/>
      <dgm:spPr>
        <a:solidFill>
          <a:schemeClr val="accent1"/>
        </a:solidFill>
      </dgm:spPr>
      <dgm:t>
        <a:bodyPr/>
        <a:lstStyle/>
        <a:p>
          <a:r>
            <a:rPr lang="en-US" dirty="0"/>
            <a:t>Directory Structure</a:t>
          </a:r>
        </a:p>
      </dgm:t>
    </dgm:pt>
    <dgm:pt modelId="{98E2F6B2-A6F5-9743-9937-23490747556D}" type="parTrans" cxnId="{BFAB8046-930F-3D4C-94B5-716B0B856A13}">
      <dgm:prSet/>
      <dgm:spPr/>
      <dgm:t>
        <a:bodyPr/>
        <a:lstStyle/>
        <a:p>
          <a:endParaRPr lang="en-US"/>
        </a:p>
      </dgm:t>
    </dgm:pt>
    <dgm:pt modelId="{F7206EF6-B168-EA4E-AEBE-90DD62853A17}" type="sibTrans" cxnId="{BFAB8046-930F-3D4C-94B5-716B0B856A13}">
      <dgm:prSet/>
      <dgm:spPr/>
      <dgm:t>
        <a:bodyPr/>
        <a:lstStyle/>
        <a:p>
          <a:endParaRPr lang="en-US"/>
        </a:p>
      </dgm:t>
    </dgm:pt>
    <dgm:pt modelId="{0D4C1F08-4752-7A41-A830-6BFD7D00D865}">
      <dgm:prSet/>
      <dgm:spPr>
        <a:solidFill>
          <a:schemeClr val="accent1"/>
        </a:solidFill>
      </dgm:spPr>
      <dgm:t>
        <a:bodyPr/>
        <a:lstStyle/>
        <a:p>
          <a:r>
            <a:rPr lang="en-US" dirty="0"/>
            <a:t>RESTful API</a:t>
          </a:r>
        </a:p>
      </dgm:t>
    </dgm:pt>
    <dgm:pt modelId="{774BD62B-3F71-A64F-BAAC-0F3070654102}" type="parTrans" cxnId="{E23AF0EF-6CE9-0B4F-8739-537C6AC45A02}">
      <dgm:prSet/>
      <dgm:spPr/>
      <dgm:t>
        <a:bodyPr/>
        <a:lstStyle/>
        <a:p>
          <a:endParaRPr lang="en-US"/>
        </a:p>
      </dgm:t>
    </dgm:pt>
    <dgm:pt modelId="{C0AB5B1D-F583-B149-A2F3-57CB7332CD13}" type="sibTrans" cxnId="{E23AF0EF-6CE9-0B4F-8739-537C6AC45A02}">
      <dgm:prSet/>
      <dgm:spPr/>
      <dgm:t>
        <a:bodyPr/>
        <a:lstStyle/>
        <a:p>
          <a:endParaRPr lang="en-US"/>
        </a:p>
      </dgm:t>
    </dgm:pt>
    <dgm:pt modelId="{3B149080-C575-9846-83A8-77BDE5AA90E5}" type="pres">
      <dgm:prSet presAssocID="{536132C1-3DD9-B14E-9A4B-6BD07E514012}" presName="Name0" presStyleCnt="0">
        <dgm:presLayoutVars>
          <dgm:chMax val="7"/>
          <dgm:chPref val="7"/>
          <dgm:dir/>
        </dgm:presLayoutVars>
      </dgm:prSet>
      <dgm:spPr/>
    </dgm:pt>
    <dgm:pt modelId="{4F81982E-4D00-6346-946D-286E73C25986}" type="pres">
      <dgm:prSet presAssocID="{536132C1-3DD9-B14E-9A4B-6BD07E514012}" presName="Name1" presStyleCnt="0"/>
      <dgm:spPr/>
    </dgm:pt>
    <dgm:pt modelId="{F1F1E9E2-555A-9B48-A920-1F6A05C0E20E}" type="pres">
      <dgm:prSet presAssocID="{536132C1-3DD9-B14E-9A4B-6BD07E514012}" presName="cycle" presStyleCnt="0"/>
      <dgm:spPr/>
    </dgm:pt>
    <dgm:pt modelId="{5F02484C-19DD-2B47-A6EC-67A0687DADD4}" type="pres">
      <dgm:prSet presAssocID="{536132C1-3DD9-B14E-9A4B-6BD07E514012}" presName="srcNode" presStyleLbl="node1" presStyleIdx="0" presStyleCnt="4"/>
      <dgm:spPr/>
    </dgm:pt>
    <dgm:pt modelId="{D71BE39E-2AB4-8A4D-B56D-2416D50E0E7A}" type="pres">
      <dgm:prSet presAssocID="{536132C1-3DD9-B14E-9A4B-6BD07E514012}" presName="conn" presStyleLbl="parChTrans1D2" presStyleIdx="0" presStyleCnt="1"/>
      <dgm:spPr/>
    </dgm:pt>
    <dgm:pt modelId="{331F55DC-3A85-8642-9AE0-390122299F10}" type="pres">
      <dgm:prSet presAssocID="{536132C1-3DD9-B14E-9A4B-6BD07E514012}" presName="extraNode" presStyleLbl="node1" presStyleIdx="0" presStyleCnt="4"/>
      <dgm:spPr/>
    </dgm:pt>
    <dgm:pt modelId="{10DE8519-2F79-B34D-A1DE-02759BBF996E}" type="pres">
      <dgm:prSet presAssocID="{536132C1-3DD9-B14E-9A4B-6BD07E514012}" presName="dstNode" presStyleLbl="node1" presStyleIdx="0" presStyleCnt="4"/>
      <dgm:spPr/>
    </dgm:pt>
    <dgm:pt modelId="{D1B514F2-7E09-014B-80FD-7828D2A79F99}" type="pres">
      <dgm:prSet presAssocID="{BAE81CB8-B841-2E4A-AE57-ADB243DD16FA}" presName="text_1" presStyleLbl="node1" presStyleIdx="0" presStyleCnt="4">
        <dgm:presLayoutVars>
          <dgm:bulletEnabled val="1"/>
        </dgm:presLayoutVars>
      </dgm:prSet>
      <dgm:spPr/>
    </dgm:pt>
    <dgm:pt modelId="{DF5128AF-D1CA-0D4E-A843-1DD53BDB1432}" type="pres">
      <dgm:prSet presAssocID="{BAE81CB8-B841-2E4A-AE57-ADB243DD16FA}" presName="accent_1" presStyleCnt="0"/>
      <dgm:spPr/>
    </dgm:pt>
    <dgm:pt modelId="{7E0DB8B6-6380-7A46-A119-C2AB540DAC8C}" type="pres">
      <dgm:prSet presAssocID="{BAE81CB8-B841-2E4A-AE57-ADB243DD16FA}" presName="accentRepeatNode" presStyleLbl="solidFgAcc1" presStyleIdx="0" presStyleCnt="4"/>
      <dgm:spPr>
        <a:solidFill>
          <a:schemeClr val="accent3">
            <a:lumMod val="40000"/>
            <a:lumOff val="60000"/>
          </a:schemeClr>
        </a:solidFill>
      </dgm:spPr>
    </dgm:pt>
    <dgm:pt modelId="{712EA02B-0F3C-5B4E-AA04-9C82220D8DE7}" type="pres">
      <dgm:prSet presAssocID="{9282F865-9499-8843-AFD9-13D2DB1FE632}" presName="text_2" presStyleLbl="node1" presStyleIdx="1" presStyleCnt="4">
        <dgm:presLayoutVars>
          <dgm:bulletEnabled val="1"/>
        </dgm:presLayoutVars>
      </dgm:prSet>
      <dgm:spPr/>
    </dgm:pt>
    <dgm:pt modelId="{45C3CF35-D841-4446-AD8C-0BFCCF2E302E}" type="pres">
      <dgm:prSet presAssocID="{9282F865-9499-8843-AFD9-13D2DB1FE632}" presName="accent_2" presStyleCnt="0"/>
      <dgm:spPr/>
    </dgm:pt>
    <dgm:pt modelId="{0DC2B9B0-1221-E542-A809-73111CC8CC76}" type="pres">
      <dgm:prSet presAssocID="{9282F865-9499-8843-AFD9-13D2DB1FE632}" presName="accentRepeatNode" presStyleLbl="solidFgAcc1" presStyleIdx="1" presStyleCnt="4"/>
      <dgm:spPr>
        <a:solidFill>
          <a:schemeClr val="accent3">
            <a:lumMod val="40000"/>
            <a:lumOff val="60000"/>
          </a:schemeClr>
        </a:solidFill>
      </dgm:spPr>
    </dgm:pt>
    <dgm:pt modelId="{6A246962-1C24-7342-A74F-2D064CD92E6D}" type="pres">
      <dgm:prSet presAssocID="{CA08D33F-C7AF-D74D-97A3-6EAB756B1C0A}" presName="text_3" presStyleLbl="node1" presStyleIdx="2" presStyleCnt="4">
        <dgm:presLayoutVars>
          <dgm:bulletEnabled val="1"/>
        </dgm:presLayoutVars>
      </dgm:prSet>
      <dgm:spPr/>
    </dgm:pt>
    <dgm:pt modelId="{B9B89F17-502E-8B4B-9EF5-3E6B499D76F6}" type="pres">
      <dgm:prSet presAssocID="{CA08D33F-C7AF-D74D-97A3-6EAB756B1C0A}" presName="accent_3" presStyleCnt="0"/>
      <dgm:spPr/>
    </dgm:pt>
    <dgm:pt modelId="{476C4A09-F084-B348-97EB-278CBAE834D8}" type="pres">
      <dgm:prSet presAssocID="{CA08D33F-C7AF-D74D-97A3-6EAB756B1C0A}" presName="accentRepeatNode" presStyleLbl="solidFgAcc1" presStyleIdx="2" presStyleCnt="4"/>
      <dgm:spPr>
        <a:solidFill>
          <a:schemeClr val="accent6">
            <a:lumMod val="60000"/>
            <a:lumOff val="40000"/>
          </a:schemeClr>
        </a:solidFill>
      </dgm:spPr>
    </dgm:pt>
    <dgm:pt modelId="{CDFCED1F-F22D-7348-8212-AD6E2C6C21F1}" type="pres">
      <dgm:prSet presAssocID="{0D4C1F08-4752-7A41-A830-6BFD7D00D865}" presName="text_4" presStyleLbl="node1" presStyleIdx="3" presStyleCnt="4">
        <dgm:presLayoutVars>
          <dgm:bulletEnabled val="1"/>
        </dgm:presLayoutVars>
      </dgm:prSet>
      <dgm:spPr/>
    </dgm:pt>
    <dgm:pt modelId="{0F56482A-5C5A-E741-A083-8DA2A4109364}" type="pres">
      <dgm:prSet presAssocID="{0D4C1F08-4752-7A41-A830-6BFD7D00D865}" presName="accent_4" presStyleCnt="0"/>
      <dgm:spPr/>
    </dgm:pt>
    <dgm:pt modelId="{18B98584-A33B-844E-86F3-B3F2012CA381}" type="pres">
      <dgm:prSet presAssocID="{0D4C1F08-4752-7A41-A830-6BFD7D00D865}" presName="accentRepeatNode" presStyleLbl="solidFgAcc1" presStyleIdx="3" presStyleCnt="4"/>
      <dgm:spPr/>
    </dgm:pt>
  </dgm:ptLst>
  <dgm:cxnLst>
    <dgm:cxn modelId="{38D4F738-837B-D24B-8273-22F7A7A39B42}" type="presOf" srcId="{0D4C1F08-4752-7A41-A830-6BFD7D00D865}" destId="{CDFCED1F-F22D-7348-8212-AD6E2C6C21F1}" srcOrd="0" destOrd="0" presId="urn:microsoft.com/office/officeart/2008/layout/VerticalCurvedList"/>
    <dgm:cxn modelId="{BFAB8046-930F-3D4C-94B5-716B0B856A13}" srcId="{536132C1-3DD9-B14E-9A4B-6BD07E514012}" destId="{CA08D33F-C7AF-D74D-97A3-6EAB756B1C0A}" srcOrd="2" destOrd="0" parTransId="{98E2F6B2-A6F5-9743-9937-23490747556D}" sibTransId="{F7206EF6-B168-EA4E-AEBE-90DD62853A17}"/>
    <dgm:cxn modelId="{2B623F74-CF5A-B244-9F5F-5CC9BBCE3D44}" type="presOf" srcId="{536132C1-3DD9-B14E-9A4B-6BD07E514012}" destId="{3B149080-C575-9846-83A8-77BDE5AA90E5}" srcOrd="0" destOrd="0" presId="urn:microsoft.com/office/officeart/2008/layout/VerticalCurvedList"/>
    <dgm:cxn modelId="{A355EC96-AD0F-7549-B4E4-ABA418E18858}" srcId="{536132C1-3DD9-B14E-9A4B-6BD07E514012}" destId="{BAE81CB8-B841-2E4A-AE57-ADB243DD16FA}" srcOrd="0" destOrd="0" parTransId="{DFBFF474-4BBB-8D4D-AD70-D039197D46F6}" sibTransId="{05F20A22-81F6-2A4E-AF7B-053904368876}"/>
    <dgm:cxn modelId="{BA12B498-DA30-9746-A350-F26E111A5360}" type="presOf" srcId="{CA08D33F-C7AF-D74D-97A3-6EAB756B1C0A}" destId="{6A246962-1C24-7342-A74F-2D064CD92E6D}" srcOrd="0" destOrd="0" presId="urn:microsoft.com/office/officeart/2008/layout/VerticalCurvedList"/>
    <dgm:cxn modelId="{6EAEDACE-B689-664E-A00E-ABA4A8B5DDDC}" srcId="{536132C1-3DD9-B14E-9A4B-6BD07E514012}" destId="{9282F865-9499-8843-AFD9-13D2DB1FE632}" srcOrd="1" destOrd="0" parTransId="{497296A0-354A-9B40-A25A-EF3D401F2624}" sibTransId="{28A76D89-B6BF-F347-9574-5C69C655B278}"/>
    <dgm:cxn modelId="{EBAEB7DA-6CA1-BE41-8908-947EFEC3ECCC}" type="presOf" srcId="{BAE81CB8-B841-2E4A-AE57-ADB243DD16FA}" destId="{D1B514F2-7E09-014B-80FD-7828D2A79F99}" srcOrd="0" destOrd="0" presId="urn:microsoft.com/office/officeart/2008/layout/VerticalCurvedList"/>
    <dgm:cxn modelId="{F6D5B8E7-6D37-1042-BFD1-4EE63F71610D}" type="presOf" srcId="{9282F865-9499-8843-AFD9-13D2DB1FE632}" destId="{712EA02B-0F3C-5B4E-AA04-9C82220D8DE7}" srcOrd="0" destOrd="0" presId="urn:microsoft.com/office/officeart/2008/layout/VerticalCurvedList"/>
    <dgm:cxn modelId="{A1C8EDE7-EAA2-3E48-8F7B-3A7A9FBD0042}" type="presOf" srcId="{05F20A22-81F6-2A4E-AF7B-053904368876}" destId="{D71BE39E-2AB4-8A4D-B56D-2416D50E0E7A}" srcOrd="0" destOrd="0" presId="urn:microsoft.com/office/officeart/2008/layout/VerticalCurvedList"/>
    <dgm:cxn modelId="{E23AF0EF-6CE9-0B4F-8739-537C6AC45A02}" srcId="{536132C1-3DD9-B14E-9A4B-6BD07E514012}" destId="{0D4C1F08-4752-7A41-A830-6BFD7D00D865}" srcOrd="3" destOrd="0" parTransId="{774BD62B-3F71-A64F-BAAC-0F3070654102}" sibTransId="{C0AB5B1D-F583-B149-A2F3-57CB7332CD13}"/>
    <dgm:cxn modelId="{3DD5CE3E-FBB6-FB42-8810-7135D6B18406}" type="presParOf" srcId="{3B149080-C575-9846-83A8-77BDE5AA90E5}" destId="{4F81982E-4D00-6346-946D-286E73C25986}" srcOrd="0" destOrd="0" presId="urn:microsoft.com/office/officeart/2008/layout/VerticalCurvedList"/>
    <dgm:cxn modelId="{372A7043-A271-3D4A-ADFD-BDBF1F4F34E3}" type="presParOf" srcId="{4F81982E-4D00-6346-946D-286E73C25986}" destId="{F1F1E9E2-555A-9B48-A920-1F6A05C0E20E}" srcOrd="0" destOrd="0" presId="urn:microsoft.com/office/officeart/2008/layout/VerticalCurvedList"/>
    <dgm:cxn modelId="{0F6FD3E6-4117-C941-ACA7-1307B17E46CB}" type="presParOf" srcId="{F1F1E9E2-555A-9B48-A920-1F6A05C0E20E}" destId="{5F02484C-19DD-2B47-A6EC-67A0687DADD4}" srcOrd="0" destOrd="0" presId="urn:microsoft.com/office/officeart/2008/layout/VerticalCurvedList"/>
    <dgm:cxn modelId="{980ED936-7D8F-074A-8DFE-4550A68A6E4C}" type="presParOf" srcId="{F1F1E9E2-555A-9B48-A920-1F6A05C0E20E}" destId="{D71BE39E-2AB4-8A4D-B56D-2416D50E0E7A}" srcOrd="1" destOrd="0" presId="urn:microsoft.com/office/officeart/2008/layout/VerticalCurvedList"/>
    <dgm:cxn modelId="{AD88B4A5-82D2-A64D-B930-3B1EC7D27621}" type="presParOf" srcId="{F1F1E9E2-555A-9B48-A920-1F6A05C0E20E}" destId="{331F55DC-3A85-8642-9AE0-390122299F10}" srcOrd="2" destOrd="0" presId="urn:microsoft.com/office/officeart/2008/layout/VerticalCurvedList"/>
    <dgm:cxn modelId="{4013C20A-8ECD-634B-9E45-6D73DE7AEEFA}" type="presParOf" srcId="{F1F1E9E2-555A-9B48-A920-1F6A05C0E20E}" destId="{10DE8519-2F79-B34D-A1DE-02759BBF996E}" srcOrd="3" destOrd="0" presId="urn:microsoft.com/office/officeart/2008/layout/VerticalCurvedList"/>
    <dgm:cxn modelId="{B55C04BD-824F-644A-83BC-13524E401B86}" type="presParOf" srcId="{4F81982E-4D00-6346-946D-286E73C25986}" destId="{D1B514F2-7E09-014B-80FD-7828D2A79F99}" srcOrd="1" destOrd="0" presId="urn:microsoft.com/office/officeart/2008/layout/VerticalCurvedList"/>
    <dgm:cxn modelId="{5010310B-4980-144C-A9B7-CC4876B4ED2C}" type="presParOf" srcId="{4F81982E-4D00-6346-946D-286E73C25986}" destId="{DF5128AF-D1CA-0D4E-A843-1DD53BDB1432}" srcOrd="2" destOrd="0" presId="urn:microsoft.com/office/officeart/2008/layout/VerticalCurvedList"/>
    <dgm:cxn modelId="{0E812E3F-E37C-1C47-8F44-DF1CFC609629}" type="presParOf" srcId="{DF5128AF-D1CA-0D4E-A843-1DD53BDB1432}" destId="{7E0DB8B6-6380-7A46-A119-C2AB540DAC8C}" srcOrd="0" destOrd="0" presId="urn:microsoft.com/office/officeart/2008/layout/VerticalCurvedList"/>
    <dgm:cxn modelId="{7C58A6DC-6F54-B247-BA01-44FEA45A368F}" type="presParOf" srcId="{4F81982E-4D00-6346-946D-286E73C25986}" destId="{712EA02B-0F3C-5B4E-AA04-9C82220D8DE7}" srcOrd="3" destOrd="0" presId="urn:microsoft.com/office/officeart/2008/layout/VerticalCurvedList"/>
    <dgm:cxn modelId="{375BB0CD-96B5-1446-8678-783FB0EE14FC}" type="presParOf" srcId="{4F81982E-4D00-6346-946D-286E73C25986}" destId="{45C3CF35-D841-4446-AD8C-0BFCCF2E302E}" srcOrd="4" destOrd="0" presId="urn:microsoft.com/office/officeart/2008/layout/VerticalCurvedList"/>
    <dgm:cxn modelId="{AD1934C1-B848-3547-87F9-B65AE0A2D6BA}" type="presParOf" srcId="{45C3CF35-D841-4446-AD8C-0BFCCF2E302E}" destId="{0DC2B9B0-1221-E542-A809-73111CC8CC76}" srcOrd="0" destOrd="0" presId="urn:microsoft.com/office/officeart/2008/layout/VerticalCurvedList"/>
    <dgm:cxn modelId="{D23E47EF-367D-844D-97C0-DA69A286DFCF}" type="presParOf" srcId="{4F81982E-4D00-6346-946D-286E73C25986}" destId="{6A246962-1C24-7342-A74F-2D064CD92E6D}" srcOrd="5" destOrd="0" presId="urn:microsoft.com/office/officeart/2008/layout/VerticalCurvedList"/>
    <dgm:cxn modelId="{000DF527-AB1D-8242-B33A-87D4BB3DF0D7}" type="presParOf" srcId="{4F81982E-4D00-6346-946D-286E73C25986}" destId="{B9B89F17-502E-8B4B-9EF5-3E6B499D76F6}" srcOrd="6" destOrd="0" presId="urn:microsoft.com/office/officeart/2008/layout/VerticalCurvedList"/>
    <dgm:cxn modelId="{632ADE89-0342-3B48-85D5-588F026CFF13}" type="presParOf" srcId="{B9B89F17-502E-8B4B-9EF5-3E6B499D76F6}" destId="{476C4A09-F084-B348-97EB-278CBAE834D8}" srcOrd="0" destOrd="0" presId="urn:microsoft.com/office/officeart/2008/layout/VerticalCurvedList"/>
    <dgm:cxn modelId="{080044A4-9D99-6740-AB31-093295C07B9A}" type="presParOf" srcId="{4F81982E-4D00-6346-946D-286E73C25986}" destId="{CDFCED1F-F22D-7348-8212-AD6E2C6C21F1}" srcOrd="7" destOrd="0" presId="urn:microsoft.com/office/officeart/2008/layout/VerticalCurvedList"/>
    <dgm:cxn modelId="{DEDC5C85-A339-1042-BA85-2C020B0CF483}" type="presParOf" srcId="{4F81982E-4D00-6346-946D-286E73C25986}" destId="{0F56482A-5C5A-E741-A083-8DA2A4109364}" srcOrd="8" destOrd="0" presId="urn:microsoft.com/office/officeart/2008/layout/VerticalCurvedList"/>
    <dgm:cxn modelId="{DD6BFB14-9A4F-0D42-8F8A-201487972A50}" type="presParOf" srcId="{0F56482A-5C5A-E741-A083-8DA2A4109364}" destId="{18B98584-A33B-844E-86F3-B3F2012CA38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03FC2B-8319-284A-A20B-28E7B7041079}"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DE8F69F4-6A93-EB4F-B8AA-AABC8842974B}">
      <dgm:prSet phldrT="[Text]"/>
      <dgm:spPr/>
      <dgm:t>
        <a:bodyPr/>
        <a:lstStyle/>
        <a:p>
          <a:r>
            <a:rPr lang="en-US" dirty="0"/>
            <a:t>Classic $GG_HOME</a:t>
          </a:r>
        </a:p>
      </dgm:t>
    </dgm:pt>
    <dgm:pt modelId="{41D423A1-A3CE-A14A-BF23-BCEBF9A9DFEE}" type="parTrans" cxnId="{19884DAF-AF68-D148-A0E2-D871253C1D3C}">
      <dgm:prSet/>
      <dgm:spPr/>
      <dgm:t>
        <a:bodyPr/>
        <a:lstStyle/>
        <a:p>
          <a:endParaRPr lang="en-US"/>
        </a:p>
      </dgm:t>
    </dgm:pt>
    <dgm:pt modelId="{1F25FFC3-26F4-724C-9293-946ED4A7BC78}" type="sibTrans" cxnId="{19884DAF-AF68-D148-A0E2-D871253C1D3C}">
      <dgm:prSet/>
      <dgm:spPr/>
      <dgm:t>
        <a:bodyPr/>
        <a:lstStyle/>
        <a:p>
          <a:endParaRPr lang="en-US"/>
        </a:p>
      </dgm:t>
    </dgm:pt>
    <dgm:pt modelId="{3C73605C-40EF-AA4D-A4BF-7DBDC42D0546}">
      <dgm:prSet phldrT="[Text]"/>
      <dgm:spPr/>
      <dgm:t>
        <a:bodyPr/>
        <a:lstStyle/>
        <a:p>
          <a:r>
            <a:rPr lang="en-US" dirty="0"/>
            <a:t>Binaries</a:t>
          </a:r>
        </a:p>
      </dgm:t>
    </dgm:pt>
    <dgm:pt modelId="{8FBFE6F4-FA5F-594F-A8CC-B849D87FABBF}" type="parTrans" cxnId="{699A41F5-806B-A243-917F-65EA9E200D30}">
      <dgm:prSet/>
      <dgm:spPr/>
      <dgm:t>
        <a:bodyPr/>
        <a:lstStyle/>
        <a:p>
          <a:endParaRPr lang="en-US"/>
        </a:p>
      </dgm:t>
    </dgm:pt>
    <dgm:pt modelId="{071E3B6A-EC05-6E48-A484-80DF20942104}" type="sibTrans" cxnId="{699A41F5-806B-A243-917F-65EA9E200D30}">
      <dgm:prSet/>
      <dgm:spPr/>
      <dgm:t>
        <a:bodyPr/>
        <a:lstStyle/>
        <a:p>
          <a:endParaRPr lang="en-US"/>
        </a:p>
      </dgm:t>
    </dgm:pt>
    <dgm:pt modelId="{6292A25D-972B-CA42-9451-B34D60FA5BB5}">
      <dgm:prSet phldrT="[Text]"/>
      <dgm:spPr/>
      <dgm:t>
        <a:bodyPr/>
        <a:lstStyle/>
        <a:p>
          <a:r>
            <a:rPr lang="en-US" dirty="0"/>
            <a:t>Libraries</a:t>
          </a:r>
        </a:p>
      </dgm:t>
    </dgm:pt>
    <dgm:pt modelId="{B22C65E0-771B-3346-A8DC-EF4DE199EFD5}" type="parTrans" cxnId="{BE5E373F-51C7-D548-A157-A6213C11FE2B}">
      <dgm:prSet/>
      <dgm:spPr/>
      <dgm:t>
        <a:bodyPr/>
        <a:lstStyle/>
        <a:p>
          <a:endParaRPr lang="en-US"/>
        </a:p>
      </dgm:t>
    </dgm:pt>
    <dgm:pt modelId="{30B0E299-A364-3C4E-AA3C-ECF3213A68AB}" type="sibTrans" cxnId="{BE5E373F-51C7-D548-A157-A6213C11FE2B}">
      <dgm:prSet/>
      <dgm:spPr/>
      <dgm:t>
        <a:bodyPr/>
        <a:lstStyle/>
        <a:p>
          <a:endParaRPr lang="en-US"/>
        </a:p>
      </dgm:t>
    </dgm:pt>
    <dgm:pt modelId="{7EFE45BC-F2AE-1C4B-84AD-702D3CB12600}">
      <dgm:prSet phldrT="[Text]"/>
      <dgm:spPr/>
      <dgm:t>
        <a:bodyPr/>
        <a:lstStyle/>
        <a:p>
          <a:r>
            <a:rPr lang="en-US" dirty="0" err="1"/>
            <a:t>dirprm</a:t>
          </a:r>
          <a:endParaRPr lang="en-US" dirty="0"/>
        </a:p>
      </dgm:t>
    </dgm:pt>
    <dgm:pt modelId="{54F21E6D-5296-AA4A-B67E-32BE58C48825}" type="parTrans" cxnId="{2A4095A5-4A45-9F48-B7AA-A4E89C8A0C57}">
      <dgm:prSet/>
      <dgm:spPr/>
      <dgm:t>
        <a:bodyPr/>
        <a:lstStyle/>
        <a:p>
          <a:endParaRPr lang="en-US"/>
        </a:p>
      </dgm:t>
    </dgm:pt>
    <dgm:pt modelId="{452C54F2-D6F7-D541-B9B5-777BD77CDA42}" type="sibTrans" cxnId="{2A4095A5-4A45-9F48-B7AA-A4E89C8A0C57}">
      <dgm:prSet/>
      <dgm:spPr/>
      <dgm:t>
        <a:bodyPr/>
        <a:lstStyle/>
        <a:p>
          <a:endParaRPr lang="en-US"/>
        </a:p>
      </dgm:t>
    </dgm:pt>
    <dgm:pt modelId="{1CB9B659-ED8C-5E46-9CB9-6E0A9B0E43B2}">
      <dgm:prSet phldrT="[Text]"/>
      <dgm:spPr/>
      <dgm:t>
        <a:bodyPr/>
        <a:lstStyle/>
        <a:p>
          <a:r>
            <a:rPr lang="en-US" dirty="0" err="1"/>
            <a:t>dirchk</a:t>
          </a:r>
          <a:endParaRPr lang="en-US" dirty="0"/>
        </a:p>
      </dgm:t>
    </dgm:pt>
    <dgm:pt modelId="{F9D433D9-7066-D242-BD49-BE0DAFCB0DEB}" type="parTrans" cxnId="{784AA9A1-5A0C-F643-9007-8DF9EF7DC99B}">
      <dgm:prSet/>
      <dgm:spPr/>
      <dgm:t>
        <a:bodyPr/>
        <a:lstStyle/>
        <a:p>
          <a:endParaRPr lang="en-US"/>
        </a:p>
      </dgm:t>
    </dgm:pt>
    <dgm:pt modelId="{5E55C026-1E02-E348-AB7E-7C4391A74200}" type="sibTrans" cxnId="{784AA9A1-5A0C-F643-9007-8DF9EF7DC99B}">
      <dgm:prSet/>
      <dgm:spPr/>
      <dgm:t>
        <a:bodyPr/>
        <a:lstStyle/>
        <a:p>
          <a:endParaRPr lang="en-US"/>
        </a:p>
      </dgm:t>
    </dgm:pt>
    <dgm:pt modelId="{A4211B1A-004F-A54C-BA81-F5A63F1EB07A}">
      <dgm:prSet phldrT="[Text]"/>
      <dgm:spPr/>
      <dgm:t>
        <a:bodyPr/>
        <a:lstStyle/>
        <a:p>
          <a:r>
            <a:rPr lang="en-US" dirty="0" err="1"/>
            <a:t>dirrpt</a:t>
          </a:r>
          <a:endParaRPr lang="en-US" dirty="0"/>
        </a:p>
      </dgm:t>
    </dgm:pt>
    <dgm:pt modelId="{0133D4B2-CFF2-604A-8312-388685DFD536}" type="parTrans" cxnId="{EE4CB715-5BFB-5C47-B778-EDCF2AD68AC2}">
      <dgm:prSet/>
      <dgm:spPr/>
      <dgm:t>
        <a:bodyPr/>
        <a:lstStyle/>
        <a:p>
          <a:endParaRPr lang="en-US"/>
        </a:p>
      </dgm:t>
    </dgm:pt>
    <dgm:pt modelId="{B387DD1B-FCBB-C940-A083-A7122A9413BB}" type="sibTrans" cxnId="{EE4CB715-5BFB-5C47-B778-EDCF2AD68AC2}">
      <dgm:prSet/>
      <dgm:spPr/>
      <dgm:t>
        <a:bodyPr/>
        <a:lstStyle/>
        <a:p>
          <a:endParaRPr lang="en-US"/>
        </a:p>
      </dgm:t>
    </dgm:pt>
    <dgm:pt modelId="{39E9BA04-0A6A-A442-AE94-58336B4957D8}">
      <dgm:prSet phldrT="[Text]"/>
      <dgm:spPr/>
      <dgm:t>
        <a:bodyPr/>
        <a:lstStyle/>
        <a:p>
          <a:r>
            <a:rPr lang="en-US" dirty="0" err="1"/>
            <a:t>dirdat</a:t>
          </a:r>
          <a:endParaRPr lang="en-US" dirty="0"/>
        </a:p>
      </dgm:t>
    </dgm:pt>
    <dgm:pt modelId="{20895383-A131-B349-B226-271437F85CBB}" type="parTrans" cxnId="{59B8DC10-D529-C34E-B927-33AB33977A22}">
      <dgm:prSet/>
      <dgm:spPr/>
      <dgm:t>
        <a:bodyPr/>
        <a:lstStyle/>
        <a:p>
          <a:endParaRPr lang="en-US"/>
        </a:p>
      </dgm:t>
    </dgm:pt>
    <dgm:pt modelId="{5D1BB0D8-35DB-AF41-B223-75FDCD8867C9}" type="sibTrans" cxnId="{59B8DC10-D529-C34E-B927-33AB33977A22}">
      <dgm:prSet/>
      <dgm:spPr/>
      <dgm:t>
        <a:bodyPr/>
        <a:lstStyle/>
        <a:p>
          <a:endParaRPr lang="en-US"/>
        </a:p>
      </dgm:t>
    </dgm:pt>
    <dgm:pt modelId="{3012DEBA-F391-584F-BBF1-D29F167BD8FF}" type="pres">
      <dgm:prSet presAssocID="{E903FC2B-8319-284A-A20B-28E7B7041079}" presName="diagram" presStyleCnt="0">
        <dgm:presLayoutVars>
          <dgm:chPref val="1"/>
          <dgm:dir/>
          <dgm:animOne val="branch"/>
          <dgm:animLvl val="lvl"/>
          <dgm:resizeHandles/>
        </dgm:presLayoutVars>
      </dgm:prSet>
      <dgm:spPr/>
    </dgm:pt>
    <dgm:pt modelId="{28C83D56-0DB7-8346-8AA0-EE451F4E1B5D}" type="pres">
      <dgm:prSet presAssocID="{DE8F69F4-6A93-EB4F-B8AA-AABC8842974B}" presName="root" presStyleCnt="0"/>
      <dgm:spPr/>
    </dgm:pt>
    <dgm:pt modelId="{D0FDC316-7CED-1944-82CD-D0A01F6E0752}" type="pres">
      <dgm:prSet presAssocID="{DE8F69F4-6A93-EB4F-B8AA-AABC8842974B}" presName="rootComposite" presStyleCnt="0"/>
      <dgm:spPr/>
    </dgm:pt>
    <dgm:pt modelId="{DCAF3E2F-E281-0B49-A37D-6F70AB3BC8D3}" type="pres">
      <dgm:prSet presAssocID="{DE8F69F4-6A93-EB4F-B8AA-AABC8842974B}" presName="rootText" presStyleLbl="node1" presStyleIdx="0" presStyleCnt="1"/>
      <dgm:spPr/>
    </dgm:pt>
    <dgm:pt modelId="{C5BD2A7E-3648-1142-AB1F-8C4548AAFD62}" type="pres">
      <dgm:prSet presAssocID="{DE8F69F4-6A93-EB4F-B8AA-AABC8842974B}" presName="rootConnector" presStyleLbl="node1" presStyleIdx="0" presStyleCnt="1"/>
      <dgm:spPr/>
    </dgm:pt>
    <dgm:pt modelId="{4FE2781A-528B-944A-AC20-F88B81B5C36F}" type="pres">
      <dgm:prSet presAssocID="{DE8F69F4-6A93-EB4F-B8AA-AABC8842974B}" presName="childShape" presStyleCnt="0"/>
      <dgm:spPr/>
    </dgm:pt>
    <dgm:pt modelId="{15F0917D-AF8D-B24C-BD31-40B91CCB5303}" type="pres">
      <dgm:prSet presAssocID="{8FBFE6F4-FA5F-594F-A8CC-B849D87FABBF}" presName="Name13" presStyleLbl="parChTrans1D2" presStyleIdx="0" presStyleCnt="6"/>
      <dgm:spPr/>
    </dgm:pt>
    <dgm:pt modelId="{54AEB518-53DB-6F4B-832C-E74198F6BE33}" type="pres">
      <dgm:prSet presAssocID="{3C73605C-40EF-AA4D-A4BF-7DBDC42D0546}" presName="childText" presStyleLbl="bgAcc1" presStyleIdx="0" presStyleCnt="6">
        <dgm:presLayoutVars>
          <dgm:bulletEnabled val="1"/>
        </dgm:presLayoutVars>
      </dgm:prSet>
      <dgm:spPr/>
    </dgm:pt>
    <dgm:pt modelId="{FD601801-B690-7349-B2B9-84E57BC7BF5B}" type="pres">
      <dgm:prSet presAssocID="{B22C65E0-771B-3346-A8DC-EF4DE199EFD5}" presName="Name13" presStyleLbl="parChTrans1D2" presStyleIdx="1" presStyleCnt="6"/>
      <dgm:spPr/>
    </dgm:pt>
    <dgm:pt modelId="{099E8735-7911-3C49-B47F-4810CAF68508}" type="pres">
      <dgm:prSet presAssocID="{6292A25D-972B-CA42-9451-B34D60FA5BB5}" presName="childText" presStyleLbl="bgAcc1" presStyleIdx="1" presStyleCnt="6">
        <dgm:presLayoutVars>
          <dgm:bulletEnabled val="1"/>
        </dgm:presLayoutVars>
      </dgm:prSet>
      <dgm:spPr/>
    </dgm:pt>
    <dgm:pt modelId="{8DC9D4B6-E686-B449-BAE3-43AE1D26DB84}" type="pres">
      <dgm:prSet presAssocID="{54F21E6D-5296-AA4A-B67E-32BE58C48825}" presName="Name13" presStyleLbl="parChTrans1D2" presStyleIdx="2" presStyleCnt="6"/>
      <dgm:spPr/>
    </dgm:pt>
    <dgm:pt modelId="{FA341A52-C6DD-DF4E-BFD4-7DBE02DB0BEC}" type="pres">
      <dgm:prSet presAssocID="{7EFE45BC-F2AE-1C4B-84AD-702D3CB12600}" presName="childText" presStyleLbl="bgAcc1" presStyleIdx="2" presStyleCnt="6">
        <dgm:presLayoutVars>
          <dgm:bulletEnabled val="1"/>
        </dgm:presLayoutVars>
      </dgm:prSet>
      <dgm:spPr/>
    </dgm:pt>
    <dgm:pt modelId="{2F8B7FC9-3FE8-D348-8810-D0674E77AC4C}" type="pres">
      <dgm:prSet presAssocID="{F9D433D9-7066-D242-BD49-BE0DAFCB0DEB}" presName="Name13" presStyleLbl="parChTrans1D2" presStyleIdx="3" presStyleCnt="6"/>
      <dgm:spPr/>
    </dgm:pt>
    <dgm:pt modelId="{FC778CA5-0241-DB4A-A941-064F783DE9CE}" type="pres">
      <dgm:prSet presAssocID="{1CB9B659-ED8C-5E46-9CB9-6E0A9B0E43B2}" presName="childText" presStyleLbl="bgAcc1" presStyleIdx="3" presStyleCnt="6">
        <dgm:presLayoutVars>
          <dgm:bulletEnabled val="1"/>
        </dgm:presLayoutVars>
      </dgm:prSet>
      <dgm:spPr/>
    </dgm:pt>
    <dgm:pt modelId="{2616EDBB-1415-F245-969C-CA83C4004A55}" type="pres">
      <dgm:prSet presAssocID="{0133D4B2-CFF2-604A-8312-388685DFD536}" presName="Name13" presStyleLbl="parChTrans1D2" presStyleIdx="4" presStyleCnt="6"/>
      <dgm:spPr/>
    </dgm:pt>
    <dgm:pt modelId="{09888674-D154-B449-A7BB-47A493E29151}" type="pres">
      <dgm:prSet presAssocID="{A4211B1A-004F-A54C-BA81-F5A63F1EB07A}" presName="childText" presStyleLbl="bgAcc1" presStyleIdx="4" presStyleCnt="6">
        <dgm:presLayoutVars>
          <dgm:bulletEnabled val="1"/>
        </dgm:presLayoutVars>
      </dgm:prSet>
      <dgm:spPr/>
    </dgm:pt>
    <dgm:pt modelId="{6A9FA03F-B70B-1345-AC90-638A81F42C22}" type="pres">
      <dgm:prSet presAssocID="{20895383-A131-B349-B226-271437F85CBB}" presName="Name13" presStyleLbl="parChTrans1D2" presStyleIdx="5" presStyleCnt="6"/>
      <dgm:spPr/>
    </dgm:pt>
    <dgm:pt modelId="{BDD70328-4FDE-CC4D-98E3-E798D09F3B8D}" type="pres">
      <dgm:prSet presAssocID="{39E9BA04-0A6A-A442-AE94-58336B4957D8}" presName="childText" presStyleLbl="bgAcc1" presStyleIdx="5" presStyleCnt="6">
        <dgm:presLayoutVars>
          <dgm:bulletEnabled val="1"/>
        </dgm:presLayoutVars>
      </dgm:prSet>
      <dgm:spPr/>
    </dgm:pt>
  </dgm:ptLst>
  <dgm:cxnLst>
    <dgm:cxn modelId="{D13C7503-010F-AB4D-8140-21F081D6B4D6}" type="presOf" srcId="{3C73605C-40EF-AA4D-A4BF-7DBDC42D0546}" destId="{54AEB518-53DB-6F4B-832C-E74198F6BE33}" srcOrd="0" destOrd="0" presId="urn:microsoft.com/office/officeart/2005/8/layout/hierarchy3"/>
    <dgm:cxn modelId="{6F57A208-EAAA-A141-81F3-D92B72AC76C6}" type="presOf" srcId="{39E9BA04-0A6A-A442-AE94-58336B4957D8}" destId="{BDD70328-4FDE-CC4D-98E3-E798D09F3B8D}" srcOrd="0" destOrd="0" presId="urn:microsoft.com/office/officeart/2005/8/layout/hierarchy3"/>
    <dgm:cxn modelId="{E68E3C09-671E-C540-ABBB-5E7CF79EEF44}" type="presOf" srcId="{54F21E6D-5296-AA4A-B67E-32BE58C48825}" destId="{8DC9D4B6-E686-B449-BAE3-43AE1D26DB84}" srcOrd="0" destOrd="0" presId="urn:microsoft.com/office/officeart/2005/8/layout/hierarchy3"/>
    <dgm:cxn modelId="{59B8DC10-D529-C34E-B927-33AB33977A22}" srcId="{DE8F69F4-6A93-EB4F-B8AA-AABC8842974B}" destId="{39E9BA04-0A6A-A442-AE94-58336B4957D8}" srcOrd="5" destOrd="0" parTransId="{20895383-A131-B349-B226-271437F85CBB}" sibTransId="{5D1BB0D8-35DB-AF41-B223-75FDCD8867C9}"/>
    <dgm:cxn modelId="{EE4CB715-5BFB-5C47-B778-EDCF2AD68AC2}" srcId="{DE8F69F4-6A93-EB4F-B8AA-AABC8842974B}" destId="{A4211B1A-004F-A54C-BA81-F5A63F1EB07A}" srcOrd="4" destOrd="0" parTransId="{0133D4B2-CFF2-604A-8312-388685DFD536}" sibTransId="{B387DD1B-FCBB-C940-A083-A7122A9413BB}"/>
    <dgm:cxn modelId="{3A3B6A1B-F5E1-084A-9EFF-8F9E0FA035AF}" type="presOf" srcId="{6292A25D-972B-CA42-9451-B34D60FA5BB5}" destId="{099E8735-7911-3C49-B47F-4810CAF68508}" srcOrd="0" destOrd="0" presId="urn:microsoft.com/office/officeart/2005/8/layout/hierarchy3"/>
    <dgm:cxn modelId="{FF571828-DBAA-4E48-A934-8DCCCE3FE730}" type="presOf" srcId="{0133D4B2-CFF2-604A-8312-388685DFD536}" destId="{2616EDBB-1415-F245-969C-CA83C4004A55}" srcOrd="0" destOrd="0" presId="urn:microsoft.com/office/officeart/2005/8/layout/hierarchy3"/>
    <dgm:cxn modelId="{49F11A3F-94CB-434D-AA60-E4158E9A4DF2}" type="presOf" srcId="{7EFE45BC-F2AE-1C4B-84AD-702D3CB12600}" destId="{FA341A52-C6DD-DF4E-BFD4-7DBE02DB0BEC}" srcOrd="0" destOrd="0" presId="urn:microsoft.com/office/officeart/2005/8/layout/hierarchy3"/>
    <dgm:cxn modelId="{BE5E373F-51C7-D548-A157-A6213C11FE2B}" srcId="{DE8F69F4-6A93-EB4F-B8AA-AABC8842974B}" destId="{6292A25D-972B-CA42-9451-B34D60FA5BB5}" srcOrd="1" destOrd="0" parTransId="{B22C65E0-771B-3346-A8DC-EF4DE199EFD5}" sibTransId="{30B0E299-A364-3C4E-AA3C-ECF3213A68AB}"/>
    <dgm:cxn modelId="{2BADAE60-0C2B-B748-B92C-01300125610B}" type="presOf" srcId="{F9D433D9-7066-D242-BD49-BE0DAFCB0DEB}" destId="{2F8B7FC9-3FE8-D348-8810-D0674E77AC4C}" srcOrd="0" destOrd="0" presId="urn:microsoft.com/office/officeart/2005/8/layout/hierarchy3"/>
    <dgm:cxn modelId="{A8BED36F-31D1-2E45-81FD-E5272FDD004E}" type="presOf" srcId="{B22C65E0-771B-3346-A8DC-EF4DE199EFD5}" destId="{FD601801-B690-7349-B2B9-84E57BC7BF5B}" srcOrd="0" destOrd="0" presId="urn:microsoft.com/office/officeart/2005/8/layout/hierarchy3"/>
    <dgm:cxn modelId="{12D01770-7F0C-0D48-9666-06CFBE348F37}" type="presOf" srcId="{1CB9B659-ED8C-5E46-9CB9-6E0A9B0E43B2}" destId="{FC778CA5-0241-DB4A-A941-064F783DE9CE}" srcOrd="0" destOrd="0" presId="urn:microsoft.com/office/officeart/2005/8/layout/hierarchy3"/>
    <dgm:cxn modelId="{712D3C78-1F8D-0C4C-8919-CEE8267B11B5}" type="presOf" srcId="{DE8F69F4-6A93-EB4F-B8AA-AABC8842974B}" destId="{C5BD2A7E-3648-1142-AB1F-8C4548AAFD62}" srcOrd="1" destOrd="0" presId="urn:microsoft.com/office/officeart/2005/8/layout/hierarchy3"/>
    <dgm:cxn modelId="{98119280-67C7-F44F-9AAC-D77E61F77CE9}" type="presOf" srcId="{8FBFE6F4-FA5F-594F-A8CC-B849D87FABBF}" destId="{15F0917D-AF8D-B24C-BD31-40B91CCB5303}" srcOrd="0" destOrd="0" presId="urn:microsoft.com/office/officeart/2005/8/layout/hierarchy3"/>
    <dgm:cxn modelId="{784AA9A1-5A0C-F643-9007-8DF9EF7DC99B}" srcId="{DE8F69F4-6A93-EB4F-B8AA-AABC8842974B}" destId="{1CB9B659-ED8C-5E46-9CB9-6E0A9B0E43B2}" srcOrd="3" destOrd="0" parTransId="{F9D433D9-7066-D242-BD49-BE0DAFCB0DEB}" sibTransId="{5E55C026-1E02-E348-AB7E-7C4391A74200}"/>
    <dgm:cxn modelId="{2A4095A5-4A45-9F48-B7AA-A4E89C8A0C57}" srcId="{DE8F69F4-6A93-EB4F-B8AA-AABC8842974B}" destId="{7EFE45BC-F2AE-1C4B-84AD-702D3CB12600}" srcOrd="2" destOrd="0" parTransId="{54F21E6D-5296-AA4A-B67E-32BE58C48825}" sibTransId="{452C54F2-D6F7-D541-B9B5-777BD77CDA42}"/>
    <dgm:cxn modelId="{C1891AAA-6E42-D647-BA5C-D45B85F6A20C}" type="presOf" srcId="{A4211B1A-004F-A54C-BA81-F5A63F1EB07A}" destId="{09888674-D154-B449-A7BB-47A493E29151}" srcOrd="0" destOrd="0" presId="urn:microsoft.com/office/officeart/2005/8/layout/hierarchy3"/>
    <dgm:cxn modelId="{19884DAF-AF68-D148-A0E2-D871253C1D3C}" srcId="{E903FC2B-8319-284A-A20B-28E7B7041079}" destId="{DE8F69F4-6A93-EB4F-B8AA-AABC8842974B}" srcOrd="0" destOrd="0" parTransId="{41D423A1-A3CE-A14A-BF23-BCEBF9A9DFEE}" sibTransId="{1F25FFC3-26F4-724C-9293-946ED4A7BC78}"/>
    <dgm:cxn modelId="{980C47C5-9F02-074A-B4E2-083695DC0083}" type="presOf" srcId="{20895383-A131-B349-B226-271437F85CBB}" destId="{6A9FA03F-B70B-1345-AC90-638A81F42C22}" srcOrd="0" destOrd="0" presId="urn:microsoft.com/office/officeart/2005/8/layout/hierarchy3"/>
    <dgm:cxn modelId="{F4929FC7-21EC-2D46-BC83-F23F7E98B6D3}" type="presOf" srcId="{E903FC2B-8319-284A-A20B-28E7B7041079}" destId="{3012DEBA-F391-584F-BBF1-D29F167BD8FF}" srcOrd="0" destOrd="0" presId="urn:microsoft.com/office/officeart/2005/8/layout/hierarchy3"/>
    <dgm:cxn modelId="{E75F11F5-2B49-1C4D-8EFB-99B997A01402}" type="presOf" srcId="{DE8F69F4-6A93-EB4F-B8AA-AABC8842974B}" destId="{DCAF3E2F-E281-0B49-A37D-6F70AB3BC8D3}" srcOrd="0" destOrd="0" presId="urn:microsoft.com/office/officeart/2005/8/layout/hierarchy3"/>
    <dgm:cxn modelId="{699A41F5-806B-A243-917F-65EA9E200D30}" srcId="{DE8F69F4-6A93-EB4F-B8AA-AABC8842974B}" destId="{3C73605C-40EF-AA4D-A4BF-7DBDC42D0546}" srcOrd="0" destOrd="0" parTransId="{8FBFE6F4-FA5F-594F-A8CC-B849D87FABBF}" sibTransId="{071E3B6A-EC05-6E48-A484-80DF20942104}"/>
    <dgm:cxn modelId="{6C5F013F-0FCE-E645-8E9D-6ADE1654CA5F}" type="presParOf" srcId="{3012DEBA-F391-584F-BBF1-D29F167BD8FF}" destId="{28C83D56-0DB7-8346-8AA0-EE451F4E1B5D}" srcOrd="0" destOrd="0" presId="urn:microsoft.com/office/officeart/2005/8/layout/hierarchy3"/>
    <dgm:cxn modelId="{4581DBC9-A67B-9B4F-85EF-B4AB93F1A9E7}" type="presParOf" srcId="{28C83D56-0DB7-8346-8AA0-EE451F4E1B5D}" destId="{D0FDC316-7CED-1944-82CD-D0A01F6E0752}" srcOrd="0" destOrd="0" presId="urn:microsoft.com/office/officeart/2005/8/layout/hierarchy3"/>
    <dgm:cxn modelId="{F70BA509-8824-784B-A7FA-F407E8281D1E}" type="presParOf" srcId="{D0FDC316-7CED-1944-82CD-D0A01F6E0752}" destId="{DCAF3E2F-E281-0B49-A37D-6F70AB3BC8D3}" srcOrd="0" destOrd="0" presId="urn:microsoft.com/office/officeart/2005/8/layout/hierarchy3"/>
    <dgm:cxn modelId="{75793B34-1E84-E64E-802F-948B445F51D5}" type="presParOf" srcId="{D0FDC316-7CED-1944-82CD-D0A01F6E0752}" destId="{C5BD2A7E-3648-1142-AB1F-8C4548AAFD62}" srcOrd="1" destOrd="0" presId="urn:microsoft.com/office/officeart/2005/8/layout/hierarchy3"/>
    <dgm:cxn modelId="{BA7C5991-A28F-D149-8B5C-09CA3C6395BA}" type="presParOf" srcId="{28C83D56-0DB7-8346-8AA0-EE451F4E1B5D}" destId="{4FE2781A-528B-944A-AC20-F88B81B5C36F}" srcOrd="1" destOrd="0" presId="urn:microsoft.com/office/officeart/2005/8/layout/hierarchy3"/>
    <dgm:cxn modelId="{BD74E548-F480-3049-BD96-388EB03428C2}" type="presParOf" srcId="{4FE2781A-528B-944A-AC20-F88B81B5C36F}" destId="{15F0917D-AF8D-B24C-BD31-40B91CCB5303}" srcOrd="0" destOrd="0" presId="urn:microsoft.com/office/officeart/2005/8/layout/hierarchy3"/>
    <dgm:cxn modelId="{84A33D9F-F0AC-5F4C-A8A7-5BAA728602CE}" type="presParOf" srcId="{4FE2781A-528B-944A-AC20-F88B81B5C36F}" destId="{54AEB518-53DB-6F4B-832C-E74198F6BE33}" srcOrd="1" destOrd="0" presId="urn:microsoft.com/office/officeart/2005/8/layout/hierarchy3"/>
    <dgm:cxn modelId="{B8341C78-7454-C546-A971-971F5F7CD6F2}" type="presParOf" srcId="{4FE2781A-528B-944A-AC20-F88B81B5C36F}" destId="{FD601801-B690-7349-B2B9-84E57BC7BF5B}" srcOrd="2" destOrd="0" presId="urn:microsoft.com/office/officeart/2005/8/layout/hierarchy3"/>
    <dgm:cxn modelId="{CF5E9301-51ED-A245-8152-1949981145FA}" type="presParOf" srcId="{4FE2781A-528B-944A-AC20-F88B81B5C36F}" destId="{099E8735-7911-3C49-B47F-4810CAF68508}" srcOrd="3" destOrd="0" presId="urn:microsoft.com/office/officeart/2005/8/layout/hierarchy3"/>
    <dgm:cxn modelId="{57C7D270-747B-1447-9D69-371FE12CF617}" type="presParOf" srcId="{4FE2781A-528B-944A-AC20-F88B81B5C36F}" destId="{8DC9D4B6-E686-B449-BAE3-43AE1D26DB84}" srcOrd="4" destOrd="0" presId="urn:microsoft.com/office/officeart/2005/8/layout/hierarchy3"/>
    <dgm:cxn modelId="{26D0A00C-0041-D747-8CBB-27A59C0C749F}" type="presParOf" srcId="{4FE2781A-528B-944A-AC20-F88B81B5C36F}" destId="{FA341A52-C6DD-DF4E-BFD4-7DBE02DB0BEC}" srcOrd="5" destOrd="0" presId="urn:microsoft.com/office/officeart/2005/8/layout/hierarchy3"/>
    <dgm:cxn modelId="{B11C1878-D7F3-B849-BC8D-DC74C3624F11}" type="presParOf" srcId="{4FE2781A-528B-944A-AC20-F88B81B5C36F}" destId="{2F8B7FC9-3FE8-D348-8810-D0674E77AC4C}" srcOrd="6" destOrd="0" presId="urn:microsoft.com/office/officeart/2005/8/layout/hierarchy3"/>
    <dgm:cxn modelId="{E3CEC962-5CB7-0845-A027-CBACAA511FF7}" type="presParOf" srcId="{4FE2781A-528B-944A-AC20-F88B81B5C36F}" destId="{FC778CA5-0241-DB4A-A941-064F783DE9CE}" srcOrd="7" destOrd="0" presId="urn:microsoft.com/office/officeart/2005/8/layout/hierarchy3"/>
    <dgm:cxn modelId="{2611B21E-3E17-4042-AC8C-C7FE57A2CE3A}" type="presParOf" srcId="{4FE2781A-528B-944A-AC20-F88B81B5C36F}" destId="{2616EDBB-1415-F245-969C-CA83C4004A55}" srcOrd="8" destOrd="0" presId="urn:microsoft.com/office/officeart/2005/8/layout/hierarchy3"/>
    <dgm:cxn modelId="{14873942-6F4E-5844-929A-9D901F98C4E0}" type="presParOf" srcId="{4FE2781A-528B-944A-AC20-F88B81B5C36F}" destId="{09888674-D154-B449-A7BB-47A493E29151}" srcOrd="9" destOrd="0" presId="urn:microsoft.com/office/officeart/2005/8/layout/hierarchy3"/>
    <dgm:cxn modelId="{26546CDC-008B-AD4B-B781-0A74D2F912C9}" type="presParOf" srcId="{4FE2781A-528B-944A-AC20-F88B81B5C36F}" destId="{6A9FA03F-B70B-1345-AC90-638A81F42C22}" srcOrd="10" destOrd="0" presId="urn:microsoft.com/office/officeart/2005/8/layout/hierarchy3"/>
    <dgm:cxn modelId="{94A5D71A-A2F5-7E4F-8D77-F51DDA567657}" type="presParOf" srcId="{4FE2781A-528B-944A-AC20-F88B81B5C36F}" destId="{BDD70328-4FDE-CC4D-98E3-E798D09F3B8D}" srcOrd="1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03FC2B-8319-284A-A20B-28E7B7041079}"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DE8F69F4-6A93-EB4F-B8AA-AABC8842974B}">
      <dgm:prSet phldrT="[Text]"/>
      <dgm:spPr/>
      <dgm:t>
        <a:bodyPr/>
        <a:lstStyle/>
        <a:p>
          <a:r>
            <a:rPr lang="en-US" dirty="0"/>
            <a:t>Microservices $GG_HOME</a:t>
          </a:r>
        </a:p>
      </dgm:t>
    </dgm:pt>
    <dgm:pt modelId="{41D423A1-A3CE-A14A-BF23-BCEBF9A9DFEE}" type="parTrans" cxnId="{19884DAF-AF68-D148-A0E2-D871253C1D3C}">
      <dgm:prSet/>
      <dgm:spPr/>
      <dgm:t>
        <a:bodyPr/>
        <a:lstStyle/>
        <a:p>
          <a:endParaRPr lang="en-US"/>
        </a:p>
      </dgm:t>
    </dgm:pt>
    <dgm:pt modelId="{1F25FFC3-26F4-724C-9293-946ED4A7BC78}" type="sibTrans" cxnId="{19884DAF-AF68-D148-A0E2-D871253C1D3C}">
      <dgm:prSet/>
      <dgm:spPr/>
      <dgm:t>
        <a:bodyPr/>
        <a:lstStyle/>
        <a:p>
          <a:endParaRPr lang="en-US"/>
        </a:p>
      </dgm:t>
    </dgm:pt>
    <dgm:pt modelId="{3C73605C-40EF-AA4D-A4BF-7DBDC42D0546}">
      <dgm:prSet phldrT="[Text]"/>
      <dgm:spPr/>
      <dgm:t>
        <a:bodyPr/>
        <a:lstStyle/>
        <a:p>
          <a:r>
            <a:rPr lang="en-US" dirty="0"/>
            <a:t>Executables</a:t>
          </a:r>
        </a:p>
        <a:p>
          <a:r>
            <a:rPr lang="en-US" dirty="0"/>
            <a:t>(bin)</a:t>
          </a:r>
        </a:p>
      </dgm:t>
    </dgm:pt>
    <dgm:pt modelId="{8FBFE6F4-FA5F-594F-A8CC-B849D87FABBF}" type="parTrans" cxnId="{699A41F5-806B-A243-917F-65EA9E200D30}">
      <dgm:prSet/>
      <dgm:spPr/>
      <dgm:t>
        <a:bodyPr/>
        <a:lstStyle/>
        <a:p>
          <a:endParaRPr lang="en-US"/>
        </a:p>
      </dgm:t>
    </dgm:pt>
    <dgm:pt modelId="{071E3B6A-EC05-6E48-A484-80DF20942104}" type="sibTrans" cxnId="{699A41F5-806B-A243-917F-65EA9E200D30}">
      <dgm:prSet/>
      <dgm:spPr/>
      <dgm:t>
        <a:bodyPr/>
        <a:lstStyle/>
        <a:p>
          <a:endParaRPr lang="en-US"/>
        </a:p>
      </dgm:t>
    </dgm:pt>
    <dgm:pt modelId="{6292A25D-972B-CA42-9451-B34D60FA5BB5}">
      <dgm:prSet phldrT="[Text]"/>
      <dgm:spPr/>
      <dgm:t>
        <a:bodyPr/>
        <a:lstStyle/>
        <a:p>
          <a:r>
            <a:rPr lang="en-US" dirty="0"/>
            <a:t>Libraries (lib)</a:t>
          </a:r>
        </a:p>
      </dgm:t>
    </dgm:pt>
    <dgm:pt modelId="{B22C65E0-771B-3346-A8DC-EF4DE199EFD5}" type="parTrans" cxnId="{BE5E373F-51C7-D548-A157-A6213C11FE2B}">
      <dgm:prSet/>
      <dgm:spPr/>
      <dgm:t>
        <a:bodyPr/>
        <a:lstStyle/>
        <a:p>
          <a:endParaRPr lang="en-US"/>
        </a:p>
      </dgm:t>
    </dgm:pt>
    <dgm:pt modelId="{30B0E299-A364-3C4E-AA3C-ECF3213A68AB}" type="sibTrans" cxnId="{BE5E373F-51C7-D548-A157-A6213C11FE2B}">
      <dgm:prSet/>
      <dgm:spPr/>
      <dgm:t>
        <a:bodyPr/>
        <a:lstStyle/>
        <a:p>
          <a:endParaRPr lang="en-US"/>
        </a:p>
      </dgm:t>
    </dgm:pt>
    <dgm:pt modelId="{235D4405-ADDC-3941-882A-3F8BE422B1D8}">
      <dgm:prSet phldrT="[Text]"/>
      <dgm:spPr/>
      <dgm:t>
        <a:bodyPr/>
        <a:lstStyle/>
        <a:p>
          <a:r>
            <a:rPr lang="en-US" dirty="0"/>
            <a:t>Utilities </a:t>
          </a:r>
        </a:p>
      </dgm:t>
    </dgm:pt>
    <dgm:pt modelId="{5661F818-7EB0-854C-9B6A-A4D18681A4B5}" type="parTrans" cxnId="{935A4E03-2EF0-8042-ACCC-A33A697C4C3B}">
      <dgm:prSet/>
      <dgm:spPr/>
      <dgm:t>
        <a:bodyPr/>
        <a:lstStyle/>
        <a:p>
          <a:endParaRPr lang="en-US"/>
        </a:p>
      </dgm:t>
    </dgm:pt>
    <dgm:pt modelId="{5AC16575-42DB-8946-9ED8-F63CE32CDC85}" type="sibTrans" cxnId="{935A4E03-2EF0-8042-ACCC-A33A697C4C3B}">
      <dgm:prSet/>
      <dgm:spPr/>
      <dgm:t>
        <a:bodyPr/>
        <a:lstStyle/>
        <a:p>
          <a:endParaRPr lang="en-US"/>
        </a:p>
      </dgm:t>
    </dgm:pt>
    <dgm:pt modelId="{9C9DF521-921C-DC4B-ADD6-1BB61F769073}">
      <dgm:prSet phldrT="[Text]"/>
      <dgm:spPr/>
      <dgm:t>
        <a:bodyPr/>
        <a:lstStyle/>
        <a:p>
          <a:r>
            <a:rPr lang="en-US" dirty="0"/>
            <a:t>Scripts</a:t>
          </a:r>
        </a:p>
      </dgm:t>
    </dgm:pt>
    <dgm:pt modelId="{27D42E62-BE4D-CA4B-B097-D82759D3556A}" type="parTrans" cxnId="{A02C72E5-0CD7-794A-AF28-0F6641A10053}">
      <dgm:prSet/>
      <dgm:spPr/>
      <dgm:t>
        <a:bodyPr/>
        <a:lstStyle/>
        <a:p>
          <a:endParaRPr lang="en-US"/>
        </a:p>
      </dgm:t>
    </dgm:pt>
    <dgm:pt modelId="{9A878B15-42A0-A444-B902-E1DEAC48E8D5}" type="sibTrans" cxnId="{A02C72E5-0CD7-794A-AF28-0F6641A10053}">
      <dgm:prSet/>
      <dgm:spPr/>
      <dgm:t>
        <a:bodyPr/>
        <a:lstStyle/>
        <a:p>
          <a:endParaRPr lang="en-US"/>
        </a:p>
      </dgm:t>
    </dgm:pt>
    <dgm:pt modelId="{3012DEBA-F391-584F-BBF1-D29F167BD8FF}" type="pres">
      <dgm:prSet presAssocID="{E903FC2B-8319-284A-A20B-28E7B7041079}" presName="diagram" presStyleCnt="0">
        <dgm:presLayoutVars>
          <dgm:chPref val="1"/>
          <dgm:dir/>
          <dgm:animOne val="branch"/>
          <dgm:animLvl val="lvl"/>
          <dgm:resizeHandles/>
        </dgm:presLayoutVars>
      </dgm:prSet>
      <dgm:spPr/>
    </dgm:pt>
    <dgm:pt modelId="{28C83D56-0DB7-8346-8AA0-EE451F4E1B5D}" type="pres">
      <dgm:prSet presAssocID="{DE8F69F4-6A93-EB4F-B8AA-AABC8842974B}" presName="root" presStyleCnt="0"/>
      <dgm:spPr/>
    </dgm:pt>
    <dgm:pt modelId="{D0FDC316-7CED-1944-82CD-D0A01F6E0752}" type="pres">
      <dgm:prSet presAssocID="{DE8F69F4-6A93-EB4F-B8AA-AABC8842974B}" presName="rootComposite" presStyleCnt="0"/>
      <dgm:spPr/>
    </dgm:pt>
    <dgm:pt modelId="{DCAF3E2F-E281-0B49-A37D-6F70AB3BC8D3}" type="pres">
      <dgm:prSet presAssocID="{DE8F69F4-6A93-EB4F-B8AA-AABC8842974B}" presName="rootText" presStyleLbl="node1" presStyleIdx="0" presStyleCnt="1"/>
      <dgm:spPr/>
    </dgm:pt>
    <dgm:pt modelId="{C5BD2A7E-3648-1142-AB1F-8C4548AAFD62}" type="pres">
      <dgm:prSet presAssocID="{DE8F69F4-6A93-EB4F-B8AA-AABC8842974B}" presName="rootConnector" presStyleLbl="node1" presStyleIdx="0" presStyleCnt="1"/>
      <dgm:spPr/>
    </dgm:pt>
    <dgm:pt modelId="{4FE2781A-528B-944A-AC20-F88B81B5C36F}" type="pres">
      <dgm:prSet presAssocID="{DE8F69F4-6A93-EB4F-B8AA-AABC8842974B}" presName="childShape" presStyleCnt="0"/>
      <dgm:spPr/>
    </dgm:pt>
    <dgm:pt modelId="{15F0917D-AF8D-B24C-BD31-40B91CCB5303}" type="pres">
      <dgm:prSet presAssocID="{8FBFE6F4-FA5F-594F-A8CC-B849D87FABBF}" presName="Name13" presStyleLbl="parChTrans1D2" presStyleIdx="0" presStyleCnt="4"/>
      <dgm:spPr/>
    </dgm:pt>
    <dgm:pt modelId="{54AEB518-53DB-6F4B-832C-E74198F6BE33}" type="pres">
      <dgm:prSet presAssocID="{3C73605C-40EF-AA4D-A4BF-7DBDC42D0546}" presName="childText" presStyleLbl="bgAcc1" presStyleIdx="0" presStyleCnt="4">
        <dgm:presLayoutVars>
          <dgm:bulletEnabled val="1"/>
        </dgm:presLayoutVars>
      </dgm:prSet>
      <dgm:spPr/>
    </dgm:pt>
    <dgm:pt modelId="{FD601801-B690-7349-B2B9-84E57BC7BF5B}" type="pres">
      <dgm:prSet presAssocID="{B22C65E0-771B-3346-A8DC-EF4DE199EFD5}" presName="Name13" presStyleLbl="parChTrans1D2" presStyleIdx="1" presStyleCnt="4"/>
      <dgm:spPr/>
    </dgm:pt>
    <dgm:pt modelId="{099E8735-7911-3C49-B47F-4810CAF68508}" type="pres">
      <dgm:prSet presAssocID="{6292A25D-972B-CA42-9451-B34D60FA5BB5}" presName="childText" presStyleLbl="bgAcc1" presStyleIdx="1" presStyleCnt="4">
        <dgm:presLayoutVars>
          <dgm:bulletEnabled val="1"/>
        </dgm:presLayoutVars>
      </dgm:prSet>
      <dgm:spPr/>
    </dgm:pt>
    <dgm:pt modelId="{A134A272-F2A3-8347-A7F7-44433284F200}" type="pres">
      <dgm:prSet presAssocID="{5661F818-7EB0-854C-9B6A-A4D18681A4B5}" presName="Name13" presStyleLbl="parChTrans1D2" presStyleIdx="2" presStyleCnt="4"/>
      <dgm:spPr/>
    </dgm:pt>
    <dgm:pt modelId="{F04C1C97-5685-864B-95A2-6D1998DB6A14}" type="pres">
      <dgm:prSet presAssocID="{235D4405-ADDC-3941-882A-3F8BE422B1D8}" presName="childText" presStyleLbl="bgAcc1" presStyleIdx="2" presStyleCnt="4">
        <dgm:presLayoutVars>
          <dgm:bulletEnabled val="1"/>
        </dgm:presLayoutVars>
      </dgm:prSet>
      <dgm:spPr/>
    </dgm:pt>
    <dgm:pt modelId="{ABB7783C-0A04-094E-A244-9CA616775208}" type="pres">
      <dgm:prSet presAssocID="{27D42E62-BE4D-CA4B-B097-D82759D3556A}" presName="Name13" presStyleLbl="parChTrans1D2" presStyleIdx="3" presStyleCnt="4"/>
      <dgm:spPr/>
    </dgm:pt>
    <dgm:pt modelId="{56174F32-6A79-EE47-90BC-5A8BC68D1C29}" type="pres">
      <dgm:prSet presAssocID="{9C9DF521-921C-DC4B-ADD6-1BB61F769073}" presName="childText" presStyleLbl="bgAcc1" presStyleIdx="3" presStyleCnt="4">
        <dgm:presLayoutVars>
          <dgm:bulletEnabled val="1"/>
        </dgm:presLayoutVars>
      </dgm:prSet>
      <dgm:spPr/>
    </dgm:pt>
  </dgm:ptLst>
  <dgm:cxnLst>
    <dgm:cxn modelId="{935A4E03-2EF0-8042-ACCC-A33A697C4C3B}" srcId="{DE8F69F4-6A93-EB4F-B8AA-AABC8842974B}" destId="{235D4405-ADDC-3941-882A-3F8BE422B1D8}" srcOrd="2" destOrd="0" parTransId="{5661F818-7EB0-854C-9B6A-A4D18681A4B5}" sibTransId="{5AC16575-42DB-8946-9ED8-F63CE32CDC85}"/>
    <dgm:cxn modelId="{D13C7503-010F-AB4D-8140-21F081D6B4D6}" type="presOf" srcId="{3C73605C-40EF-AA4D-A4BF-7DBDC42D0546}" destId="{54AEB518-53DB-6F4B-832C-E74198F6BE33}" srcOrd="0" destOrd="0" presId="urn:microsoft.com/office/officeart/2005/8/layout/hierarchy3"/>
    <dgm:cxn modelId="{3A3B6A1B-F5E1-084A-9EFF-8F9E0FA035AF}" type="presOf" srcId="{6292A25D-972B-CA42-9451-B34D60FA5BB5}" destId="{099E8735-7911-3C49-B47F-4810CAF68508}" srcOrd="0" destOrd="0" presId="urn:microsoft.com/office/officeart/2005/8/layout/hierarchy3"/>
    <dgm:cxn modelId="{BE5E373F-51C7-D548-A157-A6213C11FE2B}" srcId="{DE8F69F4-6A93-EB4F-B8AA-AABC8842974B}" destId="{6292A25D-972B-CA42-9451-B34D60FA5BB5}" srcOrd="1" destOrd="0" parTransId="{B22C65E0-771B-3346-A8DC-EF4DE199EFD5}" sibTransId="{30B0E299-A364-3C4E-AA3C-ECF3213A68AB}"/>
    <dgm:cxn modelId="{BC2D5968-3159-BB40-9061-1863F596B144}" type="presOf" srcId="{9C9DF521-921C-DC4B-ADD6-1BB61F769073}" destId="{56174F32-6A79-EE47-90BC-5A8BC68D1C29}" srcOrd="0" destOrd="0" presId="urn:microsoft.com/office/officeart/2005/8/layout/hierarchy3"/>
    <dgm:cxn modelId="{57FCC768-7D7C-254F-BA5D-B498D857E1A0}" type="presOf" srcId="{27D42E62-BE4D-CA4B-B097-D82759D3556A}" destId="{ABB7783C-0A04-094E-A244-9CA616775208}" srcOrd="0" destOrd="0" presId="urn:microsoft.com/office/officeart/2005/8/layout/hierarchy3"/>
    <dgm:cxn modelId="{A8BED36F-31D1-2E45-81FD-E5272FDD004E}" type="presOf" srcId="{B22C65E0-771B-3346-A8DC-EF4DE199EFD5}" destId="{FD601801-B690-7349-B2B9-84E57BC7BF5B}" srcOrd="0" destOrd="0" presId="urn:microsoft.com/office/officeart/2005/8/layout/hierarchy3"/>
    <dgm:cxn modelId="{712D3C78-1F8D-0C4C-8919-CEE8267B11B5}" type="presOf" srcId="{DE8F69F4-6A93-EB4F-B8AA-AABC8842974B}" destId="{C5BD2A7E-3648-1142-AB1F-8C4548AAFD62}" srcOrd="1" destOrd="0" presId="urn:microsoft.com/office/officeart/2005/8/layout/hierarchy3"/>
    <dgm:cxn modelId="{98119280-67C7-F44F-9AAC-D77E61F77CE9}" type="presOf" srcId="{8FBFE6F4-FA5F-594F-A8CC-B849D87FABBF}" destId="{15F0917D-AF8D-B24C-BD31-40B91CCB5303}" srcOrd="0" destOrd="0" presId="urn:microsoft.com/office/officeart/2005/8/layout/hierarchy3"/>
    <dgm:cxn modelId="{19884DAF-AF68-D148-A0E2-D871253C1D3C}" srcId="{E903FC2B-8319-284A-A20B-28E7B7041079}" destId="{DE8F69F4-6A93-EB4F-B8AA-AABC8842974B}" srcOrd="0" destOrd="0" parTransId="{41D423A1-A3CE-A14A-BF23-BCEBF9A9DFEE}" sibTransId="{1F25FFC3-26F4-724C-9293-946ED4A7BC78}"/>
    <dgm:cxn modelId="{9F137DB4-07BA-A446-BEC4-84C5CB3B130C}" type="presOf" srcId="{5661F818-7EB0-854C-9B6A-A4D18681A4B5}" destId="{A134A272-F2A3-8347-A7F7-44433284F200}" srcOrd="0" destOrd="0" presId="urn:microsoft.com/office/officeart/2005/8/layout/hierarchy3"/>
    <dgm:cxn modelId="{1F5E64C5-7D4A-814E-BAFD-985373CE118C}" type="presOf" srcId="{235D4405-ADDC-3941-882A-3F8BE422B1D8}" destId="{F04C1C97-5685-864B-95A2-6D1998DB6A14}" srcOrd="0" destOrd="0" presId="urn:microsoft.com/office/officeart/2005/8/layout/hierarchy3"/>
    <dgm:cxn modelId="{F4929FC7-21EC-2D46-BC83-F23F7E98B6D3}" type="presOf" srcId="{E903FC2B-8319-284A-A20B-28E7B7041079}" destId="{3012DEBA-F391-584F-BBF1-D29F167BD8FF}" srcOrd="0" destOrd="0" presId="urn:microsoft.com/office/officeart/2005/8/layout/hierarchy3"/>
    <dgm:cxn modelId="{A02C72E5-0CD7-794A-AF28-0F6641A10053}" srcId="{DE8F69F4-6A93-EB4F-B8AA-AABC8842974B}" destId="{9C9DF521-921C-DC4B-ADD6-1BB61F769073}" srcOrd="3" destOrd="0" parTransId="{27D42E62-BE4D-CA4B-B097-D82759D3556A}" sibTransId="{9A878B15-42A0-A444-B902-E1DEAC48E8D5}"/>
    <dgm:cxn modelId="{E75F11F5-2B49-1C4D-8EFB-99B997A01402}" type="presOf" srcId="{DE8F69F4-6A93-EB4F-B8AA-AABC8842974B}" destId="{DCAF3E2F-E281-0B49-A37D-6F70AB3BC8D3}" srcOrd="0" destOrd="0" presId="urn:microsoft.com/office/officeart/2005/8/layout/hierarchy3"/>
    <dgm:cxn modelId="{699A41F5-806B-A243-917F-65EA9E200D30}" srcId="{DE8F69F4-6A93-EB4F-B8AA-AABC8842974B}" destId="{3C73605C-40EF-AA4D-A4BF-7DBDC42D0546}" srcOrd="0" destOrd="0" parTransId="{8FBFE6F4-FA5F-594F-A8CC-B849D87FABBF}" sibTransId="{071E3B6A-EC05-6E48-A484-80DF20942104}"/>
    <dgm:cxn modelId="{6C5F013F-0FCE-E645-8E9D-6ADE1654CA5F}" type="presParOf" srcId="{3012DEBA-F391-584F-BBF1-D29F167BD8FF}" destId="{28C83D56-0DB7-8346-8AA0-EE451F4E1B5D}" srcOrd="0" destOrd="0" presId="urn:microsoft.com/office/officeart/2005/8/layout/hierarchy3"/>
    <dgm:cxn modelId="{4581DBC9-A67B-9B4F-85EF-B4AB93F1A9E7}" type="presParOf" srcId="{28C83D56-0DB7-8346-8AA0-EE451F4E1B5D}" destId="{D0FDC316-7CED-1944-82CD-D0A01F6E0752}" srcOrd="0" destOrd="0" presId="urn:microsoft.com/office/officeart/2005/8/layout/hierarchy3"/>
    <dgm:cxn modelId="{F70BA509-8824-784B-A7FA-F407E8281D1E}" type="presParOf" srcId="{D0FDC316-7CED-1944-82CD-D0A01F6E0752}" destId="{DCAF3E2F-E281-0B49-A37D-6F70AB3BC8D3}" srcOrd="0" destOrd="0" presId="urn:microsoft.com/office/officeart/2005/8/layout/hierarchy3"/>
    <dgm:cxn modelId="{75793B34-1E84-E64E-802F-948B445F51D5}" type="presParOf" srcId="{D0FDC316-7CED-1944-82CD-D0A01F6E0752}" destId="{C5BD2A7E-3648-1142-AB1F-8C4548AAFD62}" srcOrd="1" destOrd="0" presId="urn:microsoft.com/office/officeart/2005/8/layout/hierarchy3"/>
    <dgm:cxn modelId="{BA7C5991-A28F-D149-8B5C-09CA3C6395BA}" type="presParOf" srcId="{28C83D56-0DB7-8346-8AA0-EE451F4E1B5D}" destId="{4FE2781A-528B-944A-AC20-F88B81B5C36F}" srcOrd="1" destOrd="0" presId="urn:microsoft.com/office/officeart/2005/8/layout/hierarchy3"/>
    <dgm:cxn modelId="{BD74E548-F480-3049-BD96-388EB03428C2}" type="presParOf" srcId="{4FE2781A-528B-944A-AC20-F88B81B5C36F}" destId="{15F0917D-AF8D-B24C-BD31-40B91CCB5303}" srcOrd="0" destOrd="0" presId="urn:microsoft.com/office/officeart/2005/8/layout/hierarchy3"/>
    <dgm:cxn modelId="{84A33D9F-F0AC-5F4C-A8A7-5BAA728602CE}" type="presParOf" srcId="{4FE2781A-528B-944A-AC20-F88B81B5C36F}" destId="{54AEB518-53DB-6F4B-832C-E74198F6BE33}" srcOrd="1" destOrd="0" presId="urn:microsoft.com/office/officeart/2005/8/layout/hierarchy3"/>
    <dgm:cxn modelId="{B8341C78-7454-C546-A971-971F5F7CD6F2}" type="presParOf" srcId="{4FE2781A-528B-944A-AC20-F88B81B5C36F}" destId="{FD601801-B690-7349-B2B9-84E57BC7BF5B}" srcOrd="2" destOrd="0" presId="urn:microsoft.com/office/officeart/2005/8/layout/hierarchy3"/>
    <dgm:cxn modelId="{CF5E9301-51ED-A245-8152-1949981145FA}" type="presParOf" srcId="{4FE2781A-528B-944A-AC20-F88B81B5C36F}" destId="{099E8735-7911-3C49-B47F-4810CAF68508}" srcOrd="3" destOrd="0" presId="urn:microsoft.com/office/officeart/2005/8/layout/hierarchy3"/>
    <dgm:cxn modelId="{9B54A732-B95A-164F-916D-CE02D7A821E2}" type="presParOf" srcId="{4FE2781A-528B-944A-AC20-F88B81B5C36F}" destId="{A134A272-F2A3-8347-A7F7-44433284F200}" srcOrd="4" destOrd="0" presId="urn:microsoft.com/office/officeart/2005/8/layout/hierarchy3"/>
    <dgm:cxn modelId="{951C2521-592A-1640-A22A-AB6D58B929F5}" type="presParOf" srcId="{4FE2781A-528B-944A-AC20-F88B81B5C36F}" destId="{F04C1C97-5685-864B-95A2-6D1998DB6A14}" srcOrd="5" destOrd="0" presId="urn:microsoft.com/office/officeart/2005/8/layout/hierarchy3"/>
    <dgm:cxn modelId="{E60A75ED-5C49-F945-97C3-4A35B4F05D7B}" type="presParOf" srcId="{4FE2781A-528B-944A-AC20-F88B81B5C36F}" destId="{ABB7783C-0A04-094E-A244-9CA616775208}" srcOrd="6" destOrd="0" presId="urn:microsoft.com/office/officeart/2005/8/layout/hierarchy3"/>
    <dgm:cxn modelId="{88C8BE47-D5D7-0B4B-9CBA-F00BE0A849C6}" type="presParOf" srcId="{4FE2781A-528B-944A-AC20-F88B81B5C36F}" destId="{56174F32-6A79-EE47-90BC-5A8BC68D1C29}" srcOrd="7"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03FC2B-8319-284A-A20B-28E7B7041079}"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DE8F69F4-6A93-EB4F-B8AA-AABC8842974B}">
      <dgm:prSet phldrT="[Text]"/>
      <dgm:spPr/>
      <dgm:t>
        <a:bodyPr/>
        <a:lstStyle/>
        <a:p>
          <a:r>
            <a:rPr lang="en-US" dirty="0"/>
            <a:t>Microservices Deployments</a:t>
          </a:r>
        </a:p>
      </dgm:t>
    </dgm:pt>
    <dgm:pt modelId="{41D423A1-A3CE-A14A-BF23-BCEBF9A9DFEE}" type="parTrans" cxnId="{19884DAF-AF68-D148-A0E2-D871253C1D3C}">
      <dgm:prSet/>
      <dgm:spPr/>
      <dgm:t>
        <a:bodyPr/>
        <a:lstStyle/>
        <a:p>
          <a:endParaRPr lang="en-US"/>
        </a:p>
      </dgm:t>
    </dgm:pt>
    <dgm:pt modelId="{1F25FFC3-26F4-724C-9293-946ED4A7BC78}" type="sibTrans" cxnId="{19884DAF-AF68-D148-A0E2-D871253C1D3C}">
      <dgm:prSet/>
      <dgm:spPr/>
      <dgm:t>
        <a:bodyPr/>
        <a:lstStyle/>
        <a:p>
          <a:endParaRPr lang="en-US"/>
        </a:p>
      </dgm:t>
    </dgm:pt>
    <dgm:pt modelId="{3C73605C-40EF-AA4D-A4BF-7DBDC42D0546}">
      <dgm:prSet phldrT="[Text]"/>
      <dgm:spPr/>
      <dgm:t>
        <a:bodyPr/>
        <a:lstStyle/>
        <a:p>
          <a:r>
            <a:rPr lang="en-US" dirty="0"/>
            <a:t>Service Manager</a:t>
          </a:r>
        </a:p>
      </dgm:t>
    </dgm:pt>
    <dgm:pt modelId="{8FBFE6F4-FA5F-594F-A8CC-B849D87FABBF}" type="parTrans" cxnId="{699A41F5-806B-A243-917F-65EA9E200D30}">
      <dgm:prSet/>
      <dgm:spPr/>
      <dgm:t>
        <a:bodyPr/>
        <a:lstStyle/>
        <a:p>
          <a:endParaRPr lang="en-US"/>
        </a:p>
      </dgm:t>
    </dgm:pt>
    <dgm:pt modelId="{071E3B6A-EC05-6E48-A484-80DF20942104}" type="sibTrans" cxnId="{699A41F5-806B-A243-917F-65EA9E200D30}">
      <dgm:prSet/>
      <dgm:spPr/>
      <dgm:t>
        <a:bodyPr/>
        <a:lstStyle/>
        <a:p>
          <a:endParaRPr lang="en-US"/>
        </a:p>
      </dgm:t>
    </dgm:pt>
    <dgm:pt modelId="{6292A25D-972B-CA42-9451-B34D60FA5BB5}">
      <dgm:prSet phldrT="[Text]"/>
      <dgm:spPr/>
      <dgm:t>
        <a:bodyPr/>
        <a:lstStyle/>
        <a:p>
          <a:r>
            <a:rPr lang="en-US" dirty="0"/>
            <a:t>Deployment N</a:t>
          </a:r>
        </a:p>
      </dgm:t>
    </dgm:pt>
    <dgm:pt modelId="{B22C65E0-771B-3346-A8DC-EF4DE199EFD5}" type="parTrans" cxnId="{BE5E373F-51C7-D548-A157-A6213C11FE2B}">
      <dgm:prSet/>
      <dgm:spPr/>
      <dgm:t>
        <a:bodyPr/>
        <a:lstStyle/>
        <a:p>
          <a:endParaRPr lang="en-US"/>
        </a:p>
      </dgm:t>
    </dgm:pt>
    <dgm:pt modelId="{30B0E299-A364-3C4E-AA3C-ECF3213A68AB}" type="sibTrans" cxnId="{BE5E373F-51C7-D548-A157-A6213C11FE2B}">
      <dgm:prSet/>
      <dgm:spPr/>
      <dgm:t>
        <a:bodyPr/>
        <a:lstStyle/>
        <a:p>
          <a:endParaRPr lang="en-US"/>
        </a:p>
      </dgm:t>
    </dgm:pt>
    <dgm:pt modelId="{235D4405-ADDC-3941-882A-3F8BE422B1D8}">
      <dgm:prSet phldrT="[Text]"/>
      <dgm:spPr/>
      <dgm:t>
        <a:bodyPr/>
        <a:lstStyle/>
        <a:p>
          <a:r>
            <a:rPr lang="en-US" dirty="0"/>
            <a:t>Deployment N+1</a:t>
          </a:r>
        </a:p>
      </dgm:t>
    </dgm:pt>
    <dgm:pt modelId="{5661F818-7EB0-854C-9B6A-A4D18681A4B5}" type="parTrans" cxnId="{935A4E03-2EF0-8042-ACCC-A33A697C4C3B}">
      <dgm:prSet/>
      <dgm:spPr/>
      <dgm:t>
        <a:bodyPr/>
        <a:lstStyle/>
        <a:p>
          <a:endParaRPr lang="en-US"/>
        </a:p>
      </dgm:t>
    </dgm:pt>
    <dgm:pt modelId="{5AC16575-42DB-8946-9ED8-F63CE32CDC85}" type="sibTrans" cxnId="{935A4E03-2EF0-8042-ACCC-A33A697C4C3B}">
      <dgm:prSet/>
      <dgm:spPr/>
      <dgm:t>
        <a:bodyPr/>
        <a:lstStyle/>
        <a:p>
          <a:endParaRPr lang="en-US"/>
        </a:p>
      </dgm:t>
    </dgm:pt>
    <dgm:pt modelId="{89D75E69-FF39-5A44-AF10-9AA3674E00B3}">
      <dgm:prSet phldrT="[Text]"/>
      <dgm:spPr/>
      <dgm:t>
        <a:bodyPr/>
        <a:lstStyle/>
        <a:p>
          <a:r>
            <a:rPr lang="en-US" dirty="0"/>
            <a:t>...</a:t>
          </a:r>
        </a:p>
      </dgm:t>
    </dgm:pt>
    <dgm:pt modelId="{78A998F4-C839-A74C-AF73-8B63982C3ABD}" type="parTrans" cxnId="{E6B24CFB-F411-8843-9428-07AA077C5BF3}">
      <dgm:prSet/>
      <dgm:spPr/>
      <dgm:t>
        <a:bodyPr/>
        <a:lstStyle/>
        <a:p>
          <a:endParaRPr lang="en-US"/>
        </a:p>
      </dgm:t>
    </dgm:pt>
    <dgm:pt modelId="{E112FFF0-B409-ED45-9E2B-E4F0C1A02AB9}" type="sibTrans" cxnId="{E6B24CFB-F411-8843-9428-07AA077C5BF3}">
      <dgm:prSet/>
      <dgm:spPr/>
      <dgm:t>
        <a:bodyPr/>
        <a:lstStyle/>
        <a:p>
          <a:endParaRPr lang="en-US"/>
        </a:p>
      </dgm:t>
    </dgm:pt>
    <dgm:pt modelId="{97AA6370-787D-104E-AB76-1106025CAA8E}">
      <dgm:prSet phldrT="[Text]"/>
      <dgm:spPr/>
      <dgm:t>
        <a:bodyPr/>
        <a:lstStyle/>
        <a:p>
          <a:r>
            <a:rPr lang="en-US" dirty="0" err="1"/>
            <a:t>etc</a:t>
          </a:r>
          <a:endParaRPr lang="en-US" dirty="0"/>
        </a:p>
      </dgm:t>
    </dgm:pt>
    <dgm:pt modelId="{CD8789A3-BE77-0C48-9730-8B829663AC22}" type="parTrans" cxnId="{A9493B15-1C5A-C848-A184-646521C52919}">
      <dgm:prSet/>
      <dgm:spPr/>
      <dgm:t>
        <a:bodyPr/>
        <a:lstStyle/>
        <a:p>
          <a:endParaRPr lang="en-US"/>
        </a:p>
      </dgm:t>
    </dgm:pt>
    <dgm:pt modelId="{AB26339A-933D-794E-B1E7-D8601E6B68B0}" type="sibTrans" cxnId="{A9493B15-1C5A-C848-A184-646521C52919}">
      <dgm:prSet/>
      <dgm:spPr/>
      <dgm:t>
        <a:bodyPr/>
        <a:lstStyle/>
        <a:p>
          <a:endParaRPr lang="en-US"/>
        </a:p>
      </dgm:t>
    </dgm:pt>
    <dgm:pt modelId="{A8AAC327-6C74-5F4C-8745-673D4B72F4FC}">
      <dgm:prSet phldrT="[Text]"/>
      <dgm:spPr/>
      <dgm:t>
        <a:bodyPr/>
        <a:lstStyle/>
        <a:p>
          <a:r>
            <a:rPr lang="en-US" dirty="0" err="1"/>
            <a:t>var</a:t>
          </a:r>
          <a:endParaRPr lang="en-US" dirty="0"/>
        </a:p>
      </dgm:t>
    </dgm:pt>
    <dgm:pt modelId="{B91B4CA6-B3BF-0B45-A50E-0923B5E914B7}" type="parTrans" cxnId="{88FCBCFB-8080-824C-9994-BDCAAEF7BF10}">
      <dgm:prSet/>
      <dgm:spPr/>
      <dgm:t>
        <a:bodyPr/>
        <a:lstStyle/>
        <a:p>
          <a:endParaRPr lang="en-US"/>
        </a:p>
      </dgm:t>
    </dgm:pt>
    <dgm:pt modelId="{63A228E9-8220-C14A-AA86-B644BD6798D6}" type="sibTrans" cxnId="{88FCBCFB-8080-824C-9994-BDCAAEF7BF10}">
      <dgm:prSet/>
      <dgm:spPr/>
      <dgm:t>
        <a:bodyPr/>
        <a:lstStyle/>
        <a:p>
          <a:endParaRPr lang="en-US"/>
        </a:p>
      </dgm:t>
    </dgm:pt>
    <dgm:pt modelId="{7AF359BC-F067-CE48-BA0C-3BA02474CA7B}">
      <dgm:prSet phldrT="[Text]"/>
      <dgm:spPr/>
      <dgm:t>
        <a:bodyPr/>
        <a:lstStyle/>
        <a:p>
          <a:r>
            <a:rPr lang="en-US" dirty="0"/>
            <a:t>bin</a:t>
          </a:r>
        </a:p>
      </dgm:t>
    </dgm:pt>
    <dgm:pt modelId="{314C6AD8-0A87-6445-A3C2-490E49F7EA51}" type="parTrans" cxnId="{127BE2B1-C301-FE4B-82B4-CD4ECEC37BC3}">
      <dgm:prSet/>
      <dgm:spPr/>
      <dgm:t>
        <a:bodyPr/>
        <a:lstStyle/>
        <a:p>
          <a:endParaRPr lang="en-US"/>
        </a:p>
      </dgm:t>
    </dgm:pt>
    <dgm:pt modelId="{414A086A-71DE-F04F-A496-9F2EB0D05486}" type="sibTrans" cxnId="{127BE2B1-C301-FE4B-82B4-CD4ECEC37BC3}">
      <dgm:prSet/>
      <dgm:spPr/>
      <dgm:t>
        <a:bodyPr/>
        <a:lstStyle/>
        <a:p>
          <a:endParaRPr lang="en-US"/>
        </a:p>
      </dgm:t>
    </dgm:pt>
    <dgm:pt modelId="{F227C569-4B26-0B48-AC1E-10EBFFCAF5F7}">
      <dgm:prSet phldrT="[Text]"/>
      <dgm:spPr/>
      <dgm:t>
        <a:bodyPr/>
        <a:lstStyle/>
        <a:p>
          <a:r>
            <a:rPr lang="en-US" dirty="0" err="1"/>
            <a:t>etc</a:t>
          </a:r>
          <a:endParaRPr lang="en-US" dirty="0"/>
        </a:p>
      </dgm:t>
    </dgm:pt>
    <dgm:pt modelId="{C5001BA4-615F-9747-A674-62BE4D4E4087}" type="parTrans" cxnId="{06B2B33A-C172-2444-B2C3-972B09BD2624}">
      <dgm:prSet/>
      <dgm:spPr/>
      <dgm:t>
        <a:bodyPr/>
        <a:lstStyle/>
        <a:p>
          <a:endParaRPr lang="en-US"/>
        </a:p>
      </dgm:t>
    </dgm:pt>
    <dgm:pt modelId="{A694BC28-ACE3-2E42-B1A3-6582842BC344}" type="sibTrans" cxnId="{06B2B33A-C172-2444-B2C3-972B09BD2624}">
      <dgm:prSet/>
      <dgm:spPr/>
      <dgm:t>
        <a:bodyPr/>
        <a:lstStyle/>
        <a:p>
          <a:endParaRPr lang="en-US"/>
        </a:p>
      </dgm:t>
    </dgm:pt>
    <dgm:pt modelId="{A931BBE3-FBDD-944F-A085-6CB3FEE9E332}">
      <dgm:prSet phldrT="[Text]"/>
      <dgm:spPr/>
      <dgm:t>
        <a:bodyPr/>
        <a:lstStyle/>
        <a:p>
          <a:r>
            <a:rPr lang="en-US" dirty="0" err="1"/>
            <a:t>var</a:t>
          </a:r>
          <a:endParaRPr lang="en-US" dirty="0"/>
        </a:p>
      </dgm:t>
    </dgm:pt>
    <dgm:pt modelId="{2C0F3FED-65B1-CC49-9969-4CE557EAA907}" type="parTrans" cxnId="{EE29997C-C2B6-FE41-BE77-BA2315CD694B}">
      <dgm:prSet/>
      <dgm:spPr/>
      <dgm:t>
        <a:bodyPr/>
        <a:lstStyle/>
        <a:p>
          <a:endParaRPr lang="en-US"/>
        </a:p>
      </dgm:t>
    </dgm:pt>
    <dgm:pt modelId="{0928CAA5-7E10-C343-A2A6-8D3259CE2DAF}" type="sibTrans" cxnId="{EE29997C-C2B6-FE41-BE77-BA2315CD694B}">
      <dgm:prSet/>
      <dgm:spPr/>
      <dgm:t>
        <a:bodyPr/>
        <a:lstStyle/>
        <a:p>
          <a:endParaRPr lang="en-US"/>
        </a:p>
      </dgm:t>
    </dgm:pt>
    <dgm:pt modelId="{5D2AFF09-E33D-A147-B044-8423CD7C328A}">
      <dgm:prSet/>
      <dgm:spPr/>
      <dgm:t>
        <a:bodyPr/>
        <a:lstStyle/>
        <a:p>
          <a:r>
            <a:rPr lang="en-US" dirty="0" err="1"/>
            <a:t>etc</a:t>
          </a:r>
          <a:endParaRPr lang="en-US" dirty="0"/>
        </a:p>
      </dgm:t>
    </dgm:pt>
    <dgm:pt modelId="{6C6960B1-3E90-0E44-945A-99726F4D566F}" type="parTrans" cxnId="{56894CA9-161E-4C4A-A1F0-619B8FE1B493}">
      <dgm:prSet/>
      <dgm:spPr/>
      <dgm:t>
        <a:bodyPr/>
        <a:lstStyle/>
        <a:p>
          <a:endParaRPr lang="en-US"/>
        </a:p>
      </dgm:t>
    </dgm:pt>
    <dgm:pt modelId="{DCCA50C9-790D-614C-9DDC-E05722A429B5}" type="sibTrans" cxnId="{56894CA9-161E-4C4A-A1F0-619B8FE1B493}">
      <dgm:prSet/>
      <dgm:spPr/>
      <dgm:t>
        <a:bodyPr/>
        <a:lstStyle/>
        <a:p>
          <a:endParaRPr lang="en-US"/>
        </a:p>
      </dgm:t>
    </dgm:pt>
    <dgm:pt modelId="{BF325C90-2DC7-D84D-B915-A5FBFC1B384D}">
      <dgm:prSet/>
      <dgm:spPr/>
      <dgm:t>
        <a:bodyPr/>
        <a:lstStyle/>
        <a:p>
          <a:r>
            <a:rPr lang="en-US" dirty="0" err="1"/>
            <a:t>var</a:t>
          </a:r>
          <a:endParaRPr lang="en-US" dirty="0"/>
        </a:p>
      </dgm:t>
    </dgm:pt>
    <dgm:pt modelId="{02800AE1-2B73-AF49-B0CC-6995EFEEB46B}" type="parTrans" cxnId="{20F2BBDF-BD69-C343-81EF-EE569429A656}">
      <dgm:prSet/>
      <dgm:spPr/>
      <dgm:t>
        <a:bodyPr/>
        <a:lstStyle/>
        <a:p>
          <a:endParaRPr lang="en-US"/>
        </a:p>
      </dgm:t>
    </dgm:pt>
    <dgm:pt modelId="{F05553C5-B3FE-8D42-B9E6-0DD64D7B7456}" type="sibTrans" cxnId="{20F2BBDF-BD69-C343-81EF-EE569429A656}">
      <dgm:prSet/>
      <dgm:spPr/>
      <dgm:t>
        <a:bodyPr/>
        <a:lstStyle/>
        <a:p>
          <a:endParaRPr lang="en-US"/>
        </a:p>
      </dgm:t>
    </dgm:pt>
    <dgm:pt modelId="{3012DEBA-F391-584F-BBF1-D29F167BD8FF}" type="pres">
      <dgm:prSet presAssocID="{E903FC2B-8319-284A-A20B-28E7B7041079}" presName="diagram" presStyleCnt="0">
        <dgm:presLayoutVars>
          <dgm:chPref val="1"/>
          <dgm:dir/>
          <dgm:animOne val="branch"/>
          <dgm:animLvl val="lvl"/>
          <dgm:resizeHandles/>
        </dgm:presLayoutVars>
      </dgm:prSet>
      <dgm:spPr/>
    </dgm:pt>
    <dgm:pt modelId="{28C83D56-0DB7-8346-8AA0-EE451F4E1B5D}" type="pres">
      <dgm:prSet presAssocID="{DE8F69F4-6A93-EB4F-B8AA-AABC8842974B}" presName="root" presStyleCnt="0"/>
      <dgm:spPr/>
    </dgm:pt>
    <dgm:pt modelId="{D0FDC316-7CED-1944-82CD-D0A01F6E0752}" type="pres">
      <dgm:prSet presAssocID="{DE8F69F4-6A93-EB4F-B8AA-AABC8842974B}" presName="rootComposite" presStyleCnt="0"/>
      <dgm:spPr/>
    </dgm:pt>
    <dgm:pt modelId="{DCAF3E2F-E281-0B49-A37D-6F70AB3BC8D3}" type="pres">
      <dgm:prSet presAssocID="{DE8F69F4-6A93-EB4F-B8AA-AABC8842974B}" presName="rootText" presStyleLbl="node1" presStyleIdx="0" presStyleCnt="1"/>
      <dgm:spPr/>
    </dgm:pt>
    <dgm:pt modelId="{C5BD2A7E-3648-1142-AB1F-8C4548AAFD62}" type="pres">
      <dgm:prSet presAssocID="{DE8F69F4-6A93-EB4F-B8AA-AABC8842974B}" presName="rootConnector" presStyleLbl="node1" presStyleIdx="0" presStyleCnt="1"/>
      <dgm:spPr/>
    </dgm:pt>
    <dgm:pt modelId="{4FE2781A-528B-944A-AC20-F88B81B5C36F}" type="pres">
      <dgm:prSet presAssocID="{DE8F69F4-6A93-EB4F-B8AA-AABC8842974B}" presName="childShape" presStyleCnt="0"/>
      <dgm:spPr/>
    </dgm:pt>
    <dgm:pt modelId="{15F0917D-AF8D-B24C-BD31-40B91CCB5303}" type="pres">
      <dgm:prSet presAssocID="{8FBFE6F4-FA5F-594F-A8CC-B849D87FABBF}" presName="Name13" presStyleLbl="parChTrans1D2" presStyleIdx="0" presStyleCnt="4"/>
      <dgm:spPr/>
    </dgm:pt>
    <dgm:pt modelId="{54AEB518-53DB-6F4B-832C-E74198F6BE33}" type="pres">
      <dgm:prSet presAssocID="{3C73605C-40EF-AA4D-A4BF-7DBDC42D0546}" presName="childText" presStyleLbl="bgAcc1" presStyleIdx="0" presStyleCnt="4">
        <dgm:presLayoutVars>
          <dgm:bulletEnabled val="1"/>
        </dgm:presLayoutVars>
      </dgm:prSet>
      <dgm:spPr/>
    </dgm:pt>
    <dgm:pt modelId="{FD601801-B690-7349-B2B9-84E57BC7BF5B}" type="pres">
      <dgm:prSet presAssocID="{B22C65E0-771B-3346-A8DC-EF4DE199EFD5}" presName="Name13" presStyleLbl="parChTrans1D2" presStyleIdx="1" presStyleCnt="4"/>
      <dgm:spPr/>
    </dgm:pt>
    <dgm:pt modelId="{099E8735-7911-3C49-B47F-4810CAF68508}" type="pres">
      <dgm:prSet presAssocID="{6292A25D-972B-CA42-9451-B34D60FA5BB5}" presName="childText" presStyleLbl="bgAcc1" presStyleIdx="1" presStyleCnt="4">
        <dgm:presLayoutVars>
          <dgm:bulletEnabled val="1"/>
        </dgm:presLayoutVars>
      </dgm:prSet>
      <dgm:spPr/>
    </dgm:pt>
    <dgm:pt modelId="{6E22282A-A5DA-6743-81D7-ECD94C840CB2}" type="pres">
      <dgm:prSet presAssocID="{5661F818-7EB0-854C-9B6A-A4D18681A4B5}" presName="Name13" presStyleLbl="parChTrans1D2" presStyleIdx="2" presStyleCnt="4"/>
      <dgm:spPr/>
    </dgm:pt>
    <dgm:pt modelId="{416CF67E-3F76-BA4C-B943-BA888D3A51BB}" type="pres">
      <dgm:prSet presAssocID="{235D4405-ADDC-3941-882A-3F8BE422B1D8}" presName="childText" presStyleLbl="bgAcc1" presStyleIdx="2" presStyleCnt="4">
        <dgm:presLayoutVars>
          <dgm:bulletEnabled val="1"/>
        </dgm:presLayoutVars>
      </dgm:prSet>
      <dgm:spPr/>
    </dgm:pt>
    <dgm:pt modelId="{D63F11E6-74E9-1C40-95DC-CAC897B5E4FF}" type="pres">
      <dgm:prSet presAssocID="{78A998F4-C839-A74C-AF73-8B63982C3ABD}" presName="Name13" presStyleLbl="parChTrans1D2" presStyleIdx="3" presStyleCnt="4"/>
      <dgm:spPr/>
    </dgm:pt>
    <dgm:pt modelId="{BB4F058A-52B9-DD48-919F-6F87DAFEE710}" type="pres">
      <dgm:prSet presAssocID="{89D75E69-FF39-5A44-AF10-9AA3674E00B3}" presName="childText" presStyleLbl="bgAcc1" presStyleIdx="3" presStyleCnt="4">
        <dgm:presLayoutVars>
          <dgm:bulletEnabled val="1"/>
        </dgm:presLayoutVars>
      </dgm:prSet>
      <dgm:spPr/>
    </dgm:pt>
  </dgm:ptLst>
  <dgm:cxnLst>
    <dgm:cxn modelId="{41DBB201-E8BC-C541-91B4-21F8275F3CD3}" type="presOf" srcId="{7AF359BC-F067-CE48-BA0C-3BA02474CA7B}" destId="{54AEB518-53DB-6F4B-832C-E74198F6BE33}" srcOrd="0" destOrd="1" presId="urn:microsoft.com/office/officeart/2005/8/layout/hierarchy3"/>
    <dgm:cxn modelId="{935A4E03-2EF0-8042-ACCC-A33A697C4C3B}" srcId="{DE8F69F4-6A93-EB4F-B8AA-AABC8842974B}" destId="{235D4405-ADDC-3941-882A-3F8BE422B1D8}" srcOrd="2" destOrd="0" parTransId="{5661F818-7EB0-854C-9B6A-A4D18681A4B5}" sibTransId="{5AC16575-42DB-8946-9ED8-F63CE32CDC85}"/>
    <dgm:cxn modelId="{D13C7503-010F-AB4D-8140-21F081D6B4D6}" type="presOf" srcId="{3C73605C-40EF-AA4D-A4BF-7DBDC42D0546}" destId="{54AEB518-53DB-6F4B-832C-E74198F6BE33}" srcOrd="0" destOrd="0" presId="urn:microsoft.com/office/officeart/2005/8/layout/hierarchy3"/>
    <dgm:cxn modelId="{A9493B15-1C5A-C848-A184-646521C52919}" srcId="{6292A25D-972B-CA42-9451-B34D60FA5BB5}" destId="{97AA6370-787D-104E-AB76-1106025CAA8E}" srcOrd="0" destOrd="0" parTransId="{CD8789A3-BE77-0C48-9730-8B829663AC22}" sibTransId="{AB26339A-933D-794E-B1E7-D8601E6B68B0}"/>
    <dgm:cxn modelId="{68C09E19-73AC-D74E-A46B-20CA8BED89EB}" type="presOf" srcId="{5661F818-7EB0-854C-9B6A-A4D18681A4B5}" destId="{6E22282A-A5DA-6743-81D7-ECD94C840CB2}" srcOrd="0" destOrd="0" presId="urn:microsoft.com/office/officeart/2005/8/layout/hierarchy3"/>
    <dgm:cxn modelId="{3A3B6A1B-F5E1-084A-9EFF-8F9E0FA035AF}" type="presOf" srcId="{6292A25D-972B-CA42-9451-B34D60FA5BB5}" destId="{099E8735-7911-3C49-B47F-4810CAF68508}" srcOrd="0" destOrd="0" presId="urn:microsoft.com/office/officeart/2005/8/layout/hierarchy3"/>
    <dgm:cxn modelId="{C016B721-53EA-A647-BAC6-B7D3C3924CA8}" type="presOf" srcId="{5D2AFF09-E33D-A147-B044-8423CD7C328A}" destId="{416CF67E-3F76-BA4C-B943-BA888D3A51BB}" srcOrd="0" destOrd="1" presId="urn:microsoft.com/office/officeart/2005/8/layout/hierarchy3"/>
    <dgm:cxn modelId="{8BEF4F26-2F45-3742-93BE-8D9979CCB485}" type="presOf" srcId="{F227C569-4B26-0B48-AC1E-10EBFFCAF5F7}" destId="{54AEB518-53DB-6F4B-832C-E74198F6BE33}" srcOrd="0" destOrd="2" presId="urn:microsoft.com/office/officeart/2005/8/layout/hierarchy3"/>
    <dgm:cxn modelId="{06B2B33A-C172-2444-B2C3-972B09BD2624}" srcId="{3C73605C-40EF-AA4D-A4BF-7DBDC42D0546}" destId="{F227C569-4B26-0B48-AC1E-10EBFFCAF5F7}" srcOrd="1" destOrd="0" parTransId="{C5001BA4-615F-9747-A674-62BE4D4E4087}" sibTransId="{A694BC28-ACE3-2E42-B1A3-6582842BC344}"/>
    <dgm:cxn modelId="{BE5E373F-51C7-D548-A157-A6213C11FE2B}" srcId="{DE8F69F4-6A93-EB4F-B8AA-AABC8842974B}" destId="{6292A25D-972B-CA42-9451-B34D60FA5BB5}" srcOrd="1" destOrd="0" parTransId="{B22C65E0-771B-3346-A8DC-EF4DE199EFD5}" sibTransId="{30B0E299-A364-3C4E-AA3C-ECF3213A68AB}"/>
    <dgm:cxn modelId="{18BDD64A-ADB2-0B4E-944A-0A07F1280EB0}" type="presOf" srcId="{A8AAC327-6C74-5F4C-8745-673D4B72F4FC}" destId="{099E8735-7911-3C49-B47F-4810CAF68508}" srcOrd="0" destOrd="2" presId="urn:microsoft.com/office/officeart/2005/8/layout/hierarchy3"/>
    <dgm:cxn modelId="{FA204D4D-71EC-074F-856C-D247C94AFD30}" type="presOf" srcId="{235D4405-ADDC-3941-882A-3F8BE422B1D8}" destId="{416CF67E-3F76-BA4C-B943-BA888D3A51BB}" srcOrd="0" destOrd="0" presId="urn:microsoft.com/office/officeart/2005/8/layout/hierarchy3"/>
    <dgm:cxn modelId="{A8BED36F-31D1-2E45-81FD-E5272FDD004E}" type="presOf" srcId="{B22C65E0-771B-3346-A8DC-EF4DE199EFD5}" destId="{FD601801-B690-7349-B2B9-84E57BC7BF5B}" srcOrd="0" destOrd="0" presId="urn:microsoft.com/office/officeart/2005/8/layout/hierarchy3"/>
    <dgm:cxn modelId="{712D3C78-1F8D-0C4C-8919-CEE8267B11B5}" type="presOf" srcId="{DE8F69F4-6A93-EB4F-B8AA-AABC8842974B}" destId="{C5BD2A7E-3648-1142-AB1F-8C4548AAFD62}" srcOrd="1" destOrd="0" presId="urn:microsoft.com/office/officeart/2005/8/layout/hierarchy3"/>
    <dgm:cxn modelId="{D5E9B879-D76E-F443-BD90-23D9E904407C}" type="presOf" srcId="{BF325C90-2DC7-D84D-B915-A5FBFC1B384D}" destId="{416CF67E-3F76-BA4C-B943-BA888D3A51BB}" srcOrd="0" destOrd="2" presId="urn:microsoft.com/office/officeart/2005/8/layout/hierarchy3"/>
    <dgm:cxn modelId="{EE29997C-C2B6-FE41-BE77-BA2315CD694B}" srcId="{3C73605C-40EF-AA4D-A4BF-7DBDC42D0546}" destId="{A931BBE3-FBDD-944F-A085-6CB3FEE9E332}" srcOrd="2" destOrd="0" parTransId="{2C0F3FED-65B1-CC49-9969-4CE557EAA907}" sibTransId="{0928CAA5-7E10-C343-A2A6-8D3259CE2DAF}"/>
    <dgm:cxn modelId="{98119280-67C7-F44F-9AAC-D77E61F77CE9}" type="presOf" srcId="{8FBFE6F4-FA5F-594F-A8CC-B849D87FABBF}" destId="{15F0917D-AF8D-B24C-BD31-40B91CCB5303}" srcOrd="0" destOrd="0" presId="urn:microsoft.com/office/officeart/2005/8/layout/hierarchy3"/>
    <dgm:cxn modelId="{83EAE389-568B-7344-895B-DA82F108578C}" type="presOf" srcId="{89D75E69-FF39-5A44-AF10-9AA3674E00B3}" destId="{BB4F058A-52B9-DD48-919F-6F87DAFEE710}" srcOrd="0" destOrd="0" presId="urn:microsoft.com/office/officeart/2005/8/layout/hierarchy3"/>
    <dgm:cxn modelId="{56894CA9-161E-4C4A-A1F0-619B8FE1B493}" srcId="{235D4405-ADDC-3941-882A-3F8BE422B1D8}" destId="{5D2AFF09-E33D-A147-B044-8423CD7C328A}" srcOrd="0" destOrd="0" parTransId="{6C6960B1-3E90-0E44-945A-99726F4D566F}" sibTransId="{DCCA50C9-790D-614C-9DDC-E05722A429B5}"/>
    <dgm:cxn modelId="{19884DAF-AF68-D148-A0E2-D871253C1D3C}" srcId="{E903FC2B-8319-284A-A20B-28E7B7041079}" destId="{DE8F69F4-6A93-EB4F-B8AA-AABC8842974B}" srcOrd="0" destOrd="0" parTransId="{41D423A1-A3CE-A14A-BF23-BCEBF9A9DFEE}" sibTransId="{1F25FFC3-26F4-724C-9293-946ED4A7BC78}"/>
    <dgm:cxn modelId="{127BE2B1-C301-FE4B-82B4-CD4ECEC37BC3}" srcId="{3C73605C-40EF-AA4D-A4BF-7DBDC42D0546}" destId="{7AF359BC-F067-CE48-BA0C-3BA02474CA7B}" srcOrd="0" destOrd="0" parTransId="{314C6AD8-0A87-6445-A3C2-490E49F7EA51}" sibTransId="{414A086A-71DE-F04F-A496-9F2EB0D05486}"/>
    <dgm:cxn modelId="{F4929FC7-21EC-2D46-BC83-F23F7E98B6D3}" type="presOf" srcId="{E903FC2B-8319-284A-A20B-28E7B7041079}" destId="{3012DEBA-F391-584F-BBF1-D29F167BD8FF}" srcOrd="0" destOrd="0" presId="urn:microsoft.com/office/officeart/2005/8/layout/hierarchy3"/>
    <dgm:cxn modelId="{32FCC5CC-37F8-3E4D-BCFA-59086878F739}" type="presOf" srcId="{A931BBE3-FBDD-944F-A085-6CB3FEE9E332}" destId="{54AEB518-53DB-6F4B-832C-E74198F6BE33}" srcOrd="0" destOrd="3" presId="urn:microsoft.com/office/officeart/2005/8/layout/hierarchy3"/>
    <dgm:cxn modelId="{93AED0D1-B9F6-5744-9C48-CDD166112924}" type="presOf" srcId="{97AA6370-787D-104E-AB76-1106025CAA8E}" destId="{099E8735-7911-3C49-B47F-4810CAF68508}" srcOrd="0" destOrd="1" presId="urn:microsoft.com/office/officeart/2005/8/layout/hierarchy3"/>
    <dgm:cxn modelId="{595AB6D3-8696-454B-992C-D05F2728F959}" type="presOf" srcId="{78A998F4-C839-A74C-AF73-8B63982C3ABD}" destId="{D63F11E6-74E9-1C40-95DC-CAC897B5E4FF}" srcOrd="0" destOrd="0" presId="urn:microsoft.com/office/officeart/2005/8/layout/hierarchy3"/>
    <dgm:cxn modelId="{20F2BBDF-BD69-C343-81EF-EE569429A656}" srcId="{235D4405-ADDC-3941-882A-3F8BE422B1D8}" destId="{BF325C90-2DC7-D84D-B915-A5FBFC1B384D}" srcOrd="1" destOrd="0" parTransId="{02800AE1-2B73-AF49-B0CC-6995EFEEB46B}" sibTransId="{F05553C5-B3FE-8D42-B9E6-0DD64D7B7456}"/>
    <dgm:cxn modelId="{E75F11F5-2B49-1C4D-8EFB-99B997A01402}" type="presOf" srcId="{DE8F69F4-6A93-EB4F-B8AA-AABC8842974B}" destId="{DCAF3E2F-E281-0B49-A37D-6F70AB3BC8D3}" srcOrd="0" destOrd="0" presId="urn:microsoft.com/office/officeart/2005/8/layout/hierarchy3"/>
    <dgm:cxn modelId="{699A41F5-806B-A243-917F-65EA9E200D30}" srcId="{DE8F69F4-6A93-EB4F-B8AA-AABC8842974B}" destId="{3C73605C-40EF-AA4D-A4BF-7DBDC42D0546}" srcOrd="0" destOrd="0" parTransId="{8FBFE6F4-FA5F-594F-A8CC-B849D87FABBF}" sibTransId="{071E3B6A-EC05-6E48-A484-80DF20942104}"/>
    <dgm:cxn modelId="{E6B24CFB-F411-8843-9428-07AA077C5BF3}" srcId="{DE8F69F4-6A93-EB4F-B8AA-AABC8842974B}" destId="{89D75E69-FF39-5A44-AF10-9AA3674E00B3}" srcOrd="3" destOrd="0" parTransId="{78A998F4-C839-A74C-AF73-8B63982C3ABD}" sibTransId="{E112FFF0-B409-ED45-9E2B-E4F0C1A02AB9}"/>
    <dgm:cxn modelId="{88FCBCFB-8080-824C-9994-BDCAAEF7BF10}" srcId="{6292A25D-972B-CA42-9451-B34D60FA5BB5}" destId="{A8AAC327-6C74-5F4C-8745-673D4B72F4FC}" srcOrd="1" destOrd="0" parTransId="{B91B4CA6-B3BF-0B45-A50E-0923B5E914B7}" sibTransId="{63A228E9-8220-C14A-AA86-B644BD6798D6}"/>
    <dgm:cxn modelId="{6C5F013F-0FCE-E645-8E9D-6ADE1654CA5F}" type="presParOf" srcId="{3012DEBA-F391-584F-BBF1-D29F167BD8FF}" destId="{28C83D56-0DB7-8346-8AA0-EE451F4E1B5D}" srcOrd="0" destOrd="0" presId="urn:microsoft.com/office/officeart/2005/8/layout/hierarchy3"/>
    <dgm:cxn modelId="{4581DBC9-A67B-9B4F-85EF-B4AB93F1A9E7}" type="presParOf" srcId="{28C83D56-0DB7-8346-8AA0-EE451F4E1B5D}" destId="{D0FDC316-7CED-1944-82CD-D0A01F6E0752}" srcOrd="0" destOrd="0" presId="urn:microsoft.com/office/officeart/2005/8/layout/hierarchy3"/>
    <dgm:cxn modelId="{F70BA509-8824-784B-A7FA-F407E8281D1E}" type="presParOf" srcId="{D0FDC316-7CED-1944-82CD-D0A01F6E0752}" destId="{DCAF3E2F-E281-0B49-A37D-6F70AB3BC8D3}" srcOrd="0" destOrd="0" presId="urn:microsoft.com/office/officeart/2005/8/layout/hierarchy3"/>
    <dgm:cxn modelId="{75793B34-1E84-E64E-802F-948B445F51D5}" type="presParOf" srcId="{D0FDC316-7CED-1944-82CD-D0A01F6E0752}" destId="{C5BD2A7E-3648-1142-AB1F-8C4548AAFD62}" srcOrd="1" destOrd="0" presId="urn:microsoft.com/office/officeart/2005/8/layout/hierarchy3"/>
    <dgm:cxn modelId="{BA7C5991-A28F-D149-8B5C-09CA3C6395BA}" type="presParOf" srcId="{28C83D56-0DB7-8346-8AA0-EE451F4E1B5D}" destId="{4FE2781A-528B-944A-AC20-F88B81B5C36F}" srcOrd="1" destOrd="0" presId="urn:microsoft.com/office/officeart/2005/8/layout/hierarchy3"/>
    <dgm:cxn modelId="{BD74E548-F480-3049-BD96-388EB03428C2}" type="presParOf" srcId="{4FE2781A-528B-944A-AC20-F88B81B5C36F}" destId="{15F0917D-AF8D-B24C-BD31-40B91CCB5303}" srcOrd="0" destOrd="0" presId="urn:microsoft.com/office/officeart/2005/8/layout/hierarchy3"/>
    <dgm:cxn modelId="{84A33D9F-F0AC-5F4C-A8A7-5BAA728602CE}" type="presParOf" srcId="{4FE2781A-528B-944A-AC20-F88B81B5C36F}" destId="{54AEB518-53DB-6F4B-832C-E74198F6BE33}" srcOrd="1" destOrd="0" presId="urn:microsoft.com/office/officeart/2005/8/layout/hierarchy3"/>
    <dgm:cxn modelId="{B8341C78-7454-C546-A971-971F5F7CD6F2}" type="presParOf" srcId="{4FE2781A-528B-944A-AC20-F88B81B5C36F}" destId="{FD601801-B690-7349-B2B9-84E57BC7BF5B}" srcOrd="2" destOrd="0" presId="urn:microsoft.com/office/officeart/2005/8/layout/hierarchy3"/>
    <dgm:cxn modelId="{CF5E9301-51ED-A245-8152-1949981145FA}" type="presParOf" srcId="{4FE2781A-528B-944A-AC20-F88B81B5C36F}" destId="{099E8735-7911-3C49-B47F-4810CAF68508}" srcOrd="3" destOrd="0" presId="urn:microsoft.com/office/officeart/2005/8/layout/hierarchy3"/>
    <dgm:cxn modelId="{DD31D3C5-9B14-F341-BB1A-DEE0C3D0FA38}" type="presParOf" srcId="{4FE2781A-528B-944A-AC20-F88B81B5C36F}" destId="{6E22282A-A5DA-6743-81D7-ECD94C840CB2}" srcOrd="4" destOrd="0" presId="urn:microsoft.com/office/officeart/2005/8/layout/hierarchy3"/>
    <dgm:cxn modelId="{44184FDC-9A49-434D-A070-6C42E8E52341}" type="presParOf" srcId="{4FE2781A-528B-944A-AC20-F88B81B5C36F}" destId="{416CF67E-3F76-BA4C-B943-BA888D3A51BB}" srcOrd="5" destOrd="0" presId="urn:microsoft.com/office/officeart/2005/8/layout/hierarchy3"/>
    <dgm:cxn modelId="{A8022358-5626-6341-AAB4-510EA3B57421}" type="presParOf" srcId="{4FE2781A-528B-944A-AC20-F88B81B5C36F}" destId="{D63F11E6-74E9-1C40-95DC-CAC897B5E4FF}" srcOrd="6" destOrd="0" presId="urn:microsoft.com/office/officeart/2005/8/layout/hierarchy3"/>
    <dgm:cxn modelId="{A1279E50-1968-164E-9823-01F832E5BC51}" type="presParOf" srcId="{4FE2781A-528B-944A-AC20-F88B81B5C36F}" destId="{BB4F058A-52B9-DD48-919F-6F87DAFEE710}" srcOrd="7" destOrd="0" presId="urn:microsoft.com/office/officeart/2005/8/layout/hierarchy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6132C1-3DD9-B14E-9A4B-6BD07E514012}"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BAE81CB8-B841-2E4A-AE57-ADB243DD16FA}">
      <dgm:prSet phldrT="[Text]"/>
      <dgm:spPr/>
      <dgm:t>
        <a:bodyPr/>
        <a:lstStyle/>
        <a:p>
          <a:r>
            <a:rPr lang="en-US" dirty="0"/>
            <a:t>Overview</a:t>
          </a:r>
        </a:p>
      </dgm:t>
    </dgm:pt>
    <dgm:pt modelId="{DFBFF474-4BBB-8D4D-AD70-D039197D46F6}" type="parTrans" cxnId="{A355EC96-AD0F-7549-B4E4-ABA418E18858}">
      <dgm:prSet/>
      <dgm:spPr/>
      <dgm:t>
        <a:bodyPr/>
        <a:lstStyle/>
        <a:p>
          <a:endParaRPr lang="en-US"/>
        </a:p>
      </dgm:t>
    </dgm:pt>
    <dgm:pt modelId="{05F20A22-81F6-2A4E-AF7B-053904368876}" type="sibTrans" cxnId="{A355EC96-AD0F-7549-B4E4-ABA418E18858}">
      <dgm:prSet/>
      <dgm:spPr/>
      <dgm:t>
        <a:bodyPr/>
        <a:lstStyle/>
        <a:p>
          <a:endParaRPr lang="en-US"/>
        </a:p>
      </dgm:t>
    </dgm:pt>
    <dgm:pt modelId="{9282F865-9499-8843-AFD9-13D2DB1FE632}">
      <dgm:prSet phldrT="[Text]"/>
      <dgm:spPr>
        <a:solidFill>
          <a:schemeClr val="accent1"/>
        </a:solidFill>
      </dgm:spPr>
      <dgm:t>
        <a:bodyPr/>
        <a:lstStyle/>
        <a:p>
          <a:r>
            <a:rPr lang="en-US" dirty="0" err="1"/>
            <a:t>Microservices</a:t>
          </a:r>
          <a:r>
            <a:rPr lang="en-US" dirty="0"/>
            <a:t> Architecture</a:t>
          </a:r>
        </a:p>
      </dgm:t>
    </dgm:pt>
    <dgm:pt modelId="{497296A0-354A-9B40-A25A-EF3D401F2624}" type="parTrans" cxnId="{6EAEDACE-B689-664E-A00E-ABA4A8B5DDDC}">
      <dgm:prSet/>
      <dgm:spPr/>
      <dgm:t>
        <a:bodyPr/>
        <a:lstStyle/>
        <a:p>
          <a:endParaRPr lang="en-US"/>
        </a:p>
      </dgm:t>
    </dgm:pt>
    <dgm:pt modelId="{28A76D89-B6BF-F347-9574-5C69C655B278}" type="sibTrans" cxnId="{6EAEDACE-B689-664E-A00E-ABA4A8B5DDDC}">
      <dgm:prSet/>
      <dgm:spPr/>
      <dgm:t>
        <a:bodyPr/>
        <a:lstStyle/>
        <a:p>
          <a:endParaRPr lang="en-US"/>
        </a:p>
      </dgm:t>
    </dgm:pt>
    <dgm:pt modelId="{CA08D33F-C7AF-D74D-97A3-6EAB756B1C0A}">
      <dgm:prSet phldrT="[Text]"/>
      <dgm:spPr>
        <a:solidFill>
          <a:schemeClr val="accent1"/>
        </a:solidFill>
      </dgm:spPr>
      <dgm:t>
        <a:bodyPr/>
        <a:lstStyle/>
        <a:p>
          <a:r>
            <a:rPr lang="en-US" dirty="0"/>
            <a:t>Directory Structure</a:t>
          </a:r>
        </a:p>
      </dgm:t>
    </dgm:pt>
    <dgm:pt modelId="{98E2F6B2-A6F5-9743-9937-23490747556D}" type="parTrans" cxnId="{BFAB8046-930F-3D4C-94B5-716B0B856A13}">
      <dgm:prSet/>
      <dgm:spPr/>
      <dgm:t>
        <a:bodyPr/>
        <a:lstStyle/>
        <a:p>
          <a:endParaRPr lang="en-US"/>
        </a:p>
      </dgm:t>
    </dgm:pt>
    <dgm:pt modelId="{F7206EF6-B168-EA4E-AEBE-90DD62853A17}" type="sibTrans" cxnId="{BFAB8046-930F-3D4C-94B5-716B0B856A13}">
      <dgm:prSet/>
      <dgm:spPr/>
      <dgm:t>
        <a:bodyPr/>
        <a:lstStyle/>
        <a:p>
          <a:endParaRPr lang="en-US"/>
        </a:p>
      </dgm:t>
    </dgm:pt>
    <dgm:pt modelId="{0D4C1F08-4752-7A41-A830-6BFD7D00D865}">
      <dgm:prSet/>
      <dgm:spPr>
        <a:solidFill>
          <a:schemeClr val="accent1"/>
        </a:solidFill>
      </dgm:spPr>
      <dgm:t>
        <a:bodyPr/>
        <a:lstStyle/>
        <a:p>
          <a:r>
            <a:rPr lang="en-US" dirty="0"/>
            <a:t>RESTful API</a:t>
          </a:r>
        </a:p>
      </dgm:t>
    </dgm:pt>
    <dgm:pt modelId="{774BD62B-3F71-A64F-BAAC-0F3070654102}" type="parTrans" cxnId="{E23AF0EF-6CE9-0B4F-8739-537C6AC45A02}">
      <dgm:prSet/>
      <dgm:spPr/>
      <dgm:t>
        <a:bodyPr/>
        <a:lstStyle/>
        <a:p>
          <a:endParaRPr lang="en-US"/>
        </a:p>
      </dgm:t>
    </dgm:pt>
    <dgm:pt modelId="{C0AB5B1D-F583-B149-A2F3-57CB7332CD13}" type="sibTrans" cxnId="{E23AF0EF-6CE9-0B4F-8739-537C6AC45A02}">
      <dgm:prSet/>
      <dgm:spPr/>
      <dgm:t>
        <a:bodyPr/>
        <a:lstStyle/>
        <a:p>
          <a:endParaRPr lang="en-US"/>
        </a:p>
      </dgm:t>
    </dgm:pt>
    <dgm:pt modelId="{3B149080-C575-9846-83A8-77BDE5AA90E5}" type="pres">
      <dgm:prSet presAssocID="{536132C1-3DD9-B14E-9A4B-6BD07E514012}" presName="Name0" presStyleCnt="0">
        <dgm:presLayoutVars>
          <dgm:chMax val="7"/>
          <dgm:chPref val="7"/>
          <dgm:dir/>
        </dgm:presLayoutVars>
      </dgm:prSet>
      <dgm:spPr/>
    </dgm:pt>
    <dgm:pt modelId="{4F81982E-4D00-6346-946D-286E73C25986}" type="pres">
      <dgm:prSet presAssocID="{536132C1-3DD9-B14E-9A4B-6BD07E514012}" presName="Name1" presStyleCnt="0"/>
      <dgm:spPr/>
    </dgm:pt>
    <dgm:pt modelId="{F1F1E9E2-555A-9B48-A920-1F6A05C0E20E}" type="pres">
      <dgm:prSet presAssocID="{536132C1-3DD9-B14E-9A4B-6BD07E514012}" presName="cycle" presStyleCnt="0"/>
      <dgm:spPr/>
    </dgm:pt>
    <dgm:pt modelId="{5F02484C-19DD-2B47-A6EC-67A0687DADD4}" type="pres">
      <dgm:prSet presAssocID="{536132C1-3DD9-B14E-9A4B-6BD07E514012}" presName="srcNode" presStyleLbl="node1" presStyleIdx="0" presStyleCnt="4"/>
      <dgm:spPr/>
    </dgm:pt>
    <dgm:pt modelId="{D71BE39E-2AB4-8A4D-B56D-2416D50E0E7A}" type="pres">
      <dgm:prSet presAssocID="{536132C1-3DD9-B14E-9A4B-6BD07E514012}" presName="conn" presStyleLbl="parChTrans1D2" presStyleIdx="0" presStyleCnt="1"/>
      <dgm:spPr/>
    </dgm:pt>
    <dgm:pt modelId="{331F55DC-3A85-8642-9AE0-390122299F10}" type="pres">
      <dgm:prSet presAssocID="{536132C1-3DD9-B14E-9A4B-6BD07E514012}" presName="extraNode" presStyleLbl="node1" presStyleIdx="0" presStyleCnt="4"/>
      <dgm:spPr/>
    </dgm:pt>
    <dgm:pt modelId="{10DE8519-2F79-B34D-A1DE-02759BBF996E}" type="pres">
      <dgm:prSet presAssocID="{536132C1-3DD9-B14E-9A4B-6BD07E514012}" presName="dstNode" presStyleLbl="node1" presStyleIdx="0" presStyleCnt="4"/>
      <dgm:spPr/>
    </dgm:pt>
    <dgm:pt modelId="{D1B514F2-7E09-014B-80FD-7828D2A79F99}" type="pres">
      <dgm:prSet presAssocID="{BAE81CB8-B841-2E4A-AE57-ADB243DD16FA}" presName="text_1" presStyleLbl="node1" presStyleIdx="0" presStyleCnt="4">
        <dgm:presLayoutVars>
          <dgm:bulletEnabled val="1"/>
        </dgm:presLayoutVars>
      </dgm:prSet>
      <dgm:spPr/>
    </dgm:pt>
    <dgm:pt modelId="{DF5128AF-D1CA-0D4E-A843-1DD53BDB1432}" type="pres">
      <dgm:prSet presAssocID="{BAE81CB8-B841-2E4A-AE57-ADB243DD16FA}" presName="accent_1" presStyleCnt="0"/>
      <dgm:spPr/>
    </dgm:pt>
    <dgm:pt modelId="{7E0DB8B6-6380-7A46-A119-C2AB540DAC8C}" type="pres">
      <dgm:prSet presAssocID="{BAE81CB8-B841-2E4A-AE57-ADB243DD16FA}" presName="accentRepeatNode" presStyleLbl="solidFgAcc1" presStyleIdx="0" presStyleCnt="4"/>
      <dgm:spPr>
        <a:solidFill>
          <a:schemeClr val="accent3">
            <a:lumMod val="40000"/>
            <a:lumOff val="60000"/>
          </a:schemeClr>
        </a:solidFill>
      </dgm:spPr>
    </dgm:pt>
    <dgm:pt modelId="{712EA02B-0F3C-5B4E-AA04-9C82220D8DE7}" type="pres">
      <dgm:prSet presAssocID="{9282F865-9499-8843-AFD9-13D2DB1FE632}" presName="text_2" presStyleLbl="node1" presStyleIdx="1" presStyleCnt="4">
        <dgm:presLayoutVars>
          <dgm:bulletEnabled val="1"/>
        </dgm:presLayoutVars>
      </dgm:prSet>
      <dgm:spPr/>
    </dgm:pt>
    <dgm:pt modelId="{45C3CF35-D841-4446-AD8C-0BFCCF2E302E}" type="pres">
      <dgm:prSet presAssocID="{9282F865-9499-8843-AFD9-13D2DB1FE632}" presName="accent_2" presStyleCnt="0"/>
      <dgm:spPr/>
    </dgm:pt>
    <dgm:pt modelId="{0DC2B9B0-1221-E542-A809-73111CC8CC76}" type="pres">
      <dgm:prSet presAssocID="{9282F865-9499-8843-AFD9-13D2DB1FE632}" presName="accentRepeatNode" presStyleLbl="solidFgAcc1" presStyleIdx="1" presStyleCnt="4"/>
      <dgm:spPr>
        <a:solidFill>
          <a:schemeClr val="accent3">
            <a:lumMod val="40000"/>
            <a:lumOff val="60000"/>
          </a:schemeClr>
        </a:solidFill>
      </dgm:spPr>
    </dgm:pt>
    <dgm:pt modelId="{6A246962-1C24-7342-A74F-2D064CD92E6D}" type="pres">
      <dgm:prSet presAssocID="{CA08D33F-C7AF-D74D-97A3-6EAB756B1C0A}" presName="text_3" presStyleLbl="node1" presStyleIdx="2" presStyleCnt="4">
        <dgm:presLayoutVars>
          <dgm:bulletEnabled val="1"/>
        </dgm:presLayoutVars>
      </dgm:prSet>
      <dgm:spPr/>
    </dgm:pt>
    <dgm:pt modelId="{B9B89F17-502E-8B4B-9EF5-3E6B499D76F6}" type="pres">
      <dgm:prSet presAssocID="{CA08D33F-C7AF-D74D-97A3-6EAB756B1C0A}" presName="accent_3" presStyleCnt="0"/>
      <dgm:spPr/>
    </dgm:pt>
    <dgm:pt modelId="{476C4A09-F084-B348-97EB-278CBAE834D8}" type="pres">
      <dgm:prSet presAssocID="{CA08D33F-C7AF-D74D-97A3-6EAB756B1C0A}" presName="accentRepeatNode" presStyleLbl="solidFgAcc1" presStyleIdx="2" presStyleCnt="4"/>
      <dgm:spPr>
        <a:solidFill>
          <a:schemeClr val="accent3">
            <a:lumMod val="40000"/>
            <a:lumOff val="60000"/>
          </a:schemeClr>
        </a:solidFill>
      </dgm:spPr>
    </dgm:pt>
    <dgm:pt modelId="{CDFCED1F-F22D-7348-8212-AD6E2C6C21F1}" type="pres">
      <dgm:prSet presAssocID="{0D4C1F08-4752-7A41-A830-6BFD7D00D865}" presName="text_4" presStyleLbl="node1" presStyleIdx="3" presStyleCnt="4">
        <dgm:presLayoutVars>
          <dgm:bulletEnabled val="1"/>
        </dgm:presLayoutVars>
      </dgm:prSet>
      <dgm:spPr/>
    </dgm:pt>
    <dgm:pt modelId="{0F56482A-5C5A-E741-A083-8DA2A4109364}" type="pres">
      <dgm:prSet presAssocID="{0D4C1F08-4752-7A41-A830-6BFD7D00D865}" presName="accent_4" presStyleCnt="0"/>
      <dgm:spPr/>
    </dgm:pt>
    <dgm:pt modelId="{18B98584-A33B-844E-86F3-B3F2012CA381}" type="pres">
      <dgm:prSet presAssocID="{0D4C1F08-4752-7A41-A830-6BFD7D00D865}" presName="accentRepeatNode" presStyleLbl="solidFgAcc1" presStyleIdx="3" presStyleCnt="4"/>
      <dgm:spPr>
        <a:solidFill>
          <a:schemeClr val="accent6">
            <a:lumMod val="60000"/>
            <a:lumOff val="40000"/>
          </a:schemeClr>
        </a:solidFill>
      </dgm:spPr>
    </dgm:pt>
  </dgm:ptLst>
  <dgm:cxnLst>
    <dgm:cxn modelId="{BFAB8046-930F-3D4C-94B5-716B0B856A13}" srcId="{536132C1-3DD9-B14E-9A4B-6BD07E514012}" destId="{CA08D33F-C7AF-D74D-97A3-6EAB756B1C0A}" srcOrd="2" destOrd="0" parTransId="{98E2F6B2-A6F5-9743-9937-23490747556D}" sibTransId="{F7206EF6-B168-EA4E-AEBE-90DD62853A17}"/>
    <dgm:cxn modelId="{B91A3257-04A7-7249-8519-B7F0C9682486}" type="presOf" srcId="{536132C1-3DD9-B14E-9A4B-6BD07E514012}" destId="{3B149080-C575-9846-83A8-77BDE5AA90E5}" srcOrd="0" destOrd="0" presId="urn:microsoft.com/office/officeart/2008/layout/VerticalCurvedList"/>
    <dgm:cxn modelId="{66926F5A-5365-0841-A6DF-D2AFC11EF486}" type="presOf" srcId="{CA08D33F-C7AF-D74D-97A3-6EAB756B1C0A}" destId="{6A246962-1C24-7342-A74F-2D064CD92E6D}" srcOrd="0" destOrd="0" presId="urn:microsoft.com/office/officeart/2008/layout/VerticalCurvedList"/>
    <dgm:cxn modelId="{2F406162-908E-4849-B796-CC21E676E273}" type="presOf" srcId="{BAE81CB8-B841-2E4A-AE57-ADB243DD16FA}" destId="{D1B514F2-7E09-014B-80FD-7828D2A79F99}" srcOrd="0" destOrd="0" presId="urn:microsoft.com/office/officeart/2008/layout/VerticalCurvedList"/>
    <dgm:cxn modelId="{A355EC96-AD0F-7549-B4E4-ABA418E18858}" srcId="{536132C1-3DD9-B14E-9A4B-6BD07E514012}" destId="{BAE81CB8-B841-2E4A-AE57-ADB243DD16FA}" srcOrd="0" destOrd="0" parTransId="{DFBFF474-4BBB-8D4D-AD70-D039197D46F6}" sibTransId="{05F20A22-81F6-2A4E-AF7B-053904368876}"/>
    <dgm:cxn modelId="{57CEDEA8-5CE7-EF45-8DB8-11F2CC19B0CC}" type="presOf" srcId="{05F20A22-81F6-2A4E-AF7B-053904368876}" destId="{D71BE39E-2AB4-8A4D-B56D-2416D50E0E7A}" srcOrd="0" destOrd="0" presId="urn:microsoft.com/office/officeart/2008/layout/VerticalCurvedList"/>
    <dgm:cxn modelId="{6EAEDACE-B689-664E-A00E-ABA4A8B5DDDC}" srcId="{536132C1-3DD9-B14E-9A4B-6BD07E514012}" destId="{9282F865-9499-8843-AFD9-13D2DB1FE632}" srcOrd="1" destOrd="0" parTransId="{497296A0-354A-9B40-A25A-EF3D401F2624}" sibTransId="{28A76D89-B6BF-F347-9574-5C69C655B278}"/>
    <dgm:cxn modelId="{EA9EDCD9-CFEA-6E4C-9E1F-A3F84993F7B9}" type="presOf" srcId="{9282F865-9499-8843-AFD9-13D2DB1FE632}" destId="{712EA02B-0F3C-5B4E-AA04-9C82220D8DE7}" srcOrd="0" destOrd="0" presId="urn:microsoft.com/office/officeart/2008/layout/VerticalCurvedList"/>
    <dgm:cxn modelId="{BE6B4CEB-E9A3-994E-ADE7-00EA52313CD7}" type="presOf" srcId="{0D4C1F08-4752-7A41-A830-6BFD7D00D865}" destId="{CDFCED1F-F22D-7348-8212-AD6E2C6C21F1}" srcOrd="0" destOrd="0" presId="urn:microsoft.com/office/officeart/2008/layout/VerticalCurvedList"/>
    <dgm:cxn modelId="{E23AF0EF-6CE9-0B4F-8739-537C6AC45A02}" srcId="{536132C1-3DD9-B14E-9A4B-6BD07E514012}" destId="{0D4C1F08-4752-7A41-A830-6BFD7D00D865}" srcOrd="3" destOrd="0" parTransId="{774BD62B-3F71-A64F-BAAC-0F3070654102}" sibTransId="{C0AB5B1D-F583-B149-A2F3-57CB7332CD13}"/>
    <dgm:cxn modelId="{9E4717C8-31AE-D949-B243-4B357B31956D}" type="presParOf" srcId="{3B149080-C575-9846-83A8-77BDE5AA90E5}" destId="{4F81982E-4D00-6346-946D-286E73C25986}" srcOrd="0" destOrd="0" presId="urn:microsoft.com/office/officeart/2008/layout/VerticalCurvedList"/>
    <dgm:cxn modelId="{7354DDA4-FB7D-7544-8DD3-11CDA9814EF3}" type="presParOf" srcId="{4F81982E-4D00-6346-946D-286E73C25986}" destId="{F1F1E9E2-555A-9B48-A920-1F6A05C0E20E}" srcOrd="0" destOrd="0" presId="urn:microsoft.com/office/officeart/2008/layout/VerticalCurvedList"/>
    <dgm:cxn modelId="{BA2C30FB-3221-F54A-AA6D-2F907A82BFFB}" type="presParOf" srcId="{F1F1E9E2-555A-9B48-A920-1F6A05C0E20E}" destId="{5F02484C-19DD-2B47-A6EC-67A0687DADD4}" srcOrd="0" destOrd="0" presId="urn:microsoft.com/office/officeart/2008/layout/VerticalCurvedList"/>
    <dgm:cxn modelId="{7C5CB1F4-AA2D-724F-9907-A2776BF9DF4B}" type="presParOf" srcId="{F1F1E9E2-555A-9B48-A920-1F6A05C0E20E}" destId="{D71BE39E-2AB4-8A4D-B56D-2416D50E0E7A}" srcOrd="1" destOrd="0" presId="urn:microsoft.com/office/officeart/2008/layout/VerticalCurvedList"/>
    <dgm:cxn modelId="{1B1E1AA0-9CCA-F04A-B3CF-55A7D9A880C6}" type="presParOf" srcId="{F1F1E9E2-555A-9B48-A920-1F6A05C0E20E}" destId="{331F55DC-3A85-8642-9AE0-390122299F10}" srcOrd="2" destOrd="0" presId="urn:microsoft.com/office/officeart/2008/layout/VerticalCurvedList"/>
    <dgm:cxn modelId="{D4EE0B8B-23E7-1049-8D96-2C0D371D5F65}" type="presParOf" srcId="{F1F1E9E2-555A-9B48-A920-1F6A05C0E20E}" destId="{10DE8519-2F79-B34D-A1DE-02759BBF996E}" srcOrd="3" destOrd="0" presId="urn:microsoft.com/office/officeart/2008/layout/VerticalCurvedList"/>
    <dgm:cxn modelId="{35191098-6DC4-7144-81BD-828C1FF5C6CA}" type="presParOf" srcId="{4F81982E-4D00-6346-946D-286E73C25986}" destId="{D1B514F2-7E09-014B-80FD-7828D2A79F99}" srcOrd="1" destOrd="0" presId="urn:microsoft.com/office/officeart/2008/layout/VerticalCurvedList"/>
    <dgm:cxn modelId="{2A29B810-36A2-BB4B-A951-8AEB5CFB319D}" type="presParOf" srcId="{4F81982E-4D00-6346-946D-286E73C25986}" destId="{DF5128AF-D1CA-0D4E-A843-1DD53BDB1432}" srcOrd="2" destOrd="0" presId="urn:microsoft.com/office/officeart/2008/layout/VerticalCurvedList"/>
    <dgm:cxn modelId="{4AB585A3-18B7-7143-A7D9-94FAA4BBC07B}" type="presParOf" srcId="{DF5128AF-D1CA-0D4E-A843-1DD53BDB1432}" destId="{7E0DB8B6-6380-7A46-A119-C2AB540DAC8C}" srcOrd="0" destOrd="0" presId="urn:microsoft.com/office/officeart/2008/layout/VerticalCurvedList"/>
    <dgm:cxn modelId="{430FA979-D900-C540-8A7F-6F1DA7960240}" type="presParOf" srcId="{4F81982E-4D00-6346-946D-286E73C25986}" destId="{712EA02B-0F3C-5B4E-AA04-9C82220D8DE7}" srcOrd="3" destOrd="0" presId="urn:microsoft.com/office/officeart/2008/layout/VerticalCurvedList"/>
    <dgm:cxn modelId="{E7E6461D-E9B8-CF44-BE30-486DDE4A473B}" type="presParOf" srcId="{4F81982E-4D00-6346-946D-286E73C25986}" destId="{45C3CF35-D841-4446-AD8C-0BFCCF2E302E}" srcOrd="4" destOrd="0" presId="urn:microsoft.com/office/officeart/2008/layout/VerticalCurvedList"/>
    <dgm:cxn modelId="{A290C4C6-1D88-CB4D-A030-86E7735A38AE}" type="presParOf" srcId="{45C3CF35-D841-4446-AD8C-0BFCCF2E302E}" destId="{0DC2B9B0-1221-E542-A809-73111CC8CC76}" srcOrd="0" destOrd="0" presId="urn:microsoft.com/office/officeart/2008/layout/VerticalCurvedList"/>
    <dgm:cxn modelId="{299DA711-9516-B84D-BA8C-91232D081644}" type="presParOf" srcId="{4F81982E-4D00-6346-946D-286E73C25986}" destId="{6A246962-1C24-7342-A74F-2D064CD92E6D}" srcOrd="5" destOrd="0" presId="urn:microsoft.com/office/officeart/2008/layout/VerticalCurvedList"/>
    <dgm:cxn modelId="{6A404577-A736-6E40-A2AF-67193B3F665B}" type="presParOf" srcId="{4F81982E-4D00-6346-946D-286E73C25986}" destId="{B9B89F17-502E-8B4B-9EF5-3E6B499D76F6}" srcOrd="6" destOrd="0" presId="urn:microsoft.com/office/officeart/2008/layout/VerticalCurvedList"/>
    <dgm:cxn modelId="{8759C9DB-EA21-8A43-A841-478413626FAA}" type="presParOf" srcId="{B9B89F17-502E-8B4B-9EF5-3E6B499D76F6}" destId="{476C4A09-F084-B348-97EB-278CBAE834D8}" srcOrd="0" destOrd="0" presId="urn:microsoft.com/office/officeart/2008/layout/VerticalCurvedList"/>
    <dgm:cxn modelId="{E2BF7992-C241-4841-9A19-F7312E65B869}" type="presParOf" srcId="{4F81982E-4D00-6346-946D-286E73C25986}" destId="{CDFCED1F-F22D-7348-8212-AD6E2C6C21F1}" srcOrd="7" destOrd="0" presId="urn:microsoft.com/office/officeart/2008/layout/VerticalCurvedList"/>
    <dgm:cxn modelId="{27383653-E7C5-C641-8834-27552B9756CA}" type="presParOf" srcId="{4F81982E-4D00-6346-946D-286E73C25986}" destId="{0F56482A-5C5A-E741-A083-8DA2A4109364}" srcOrd="8" destOrd="0" presId="urn:microsoft.com/office/officeart/2008/layout/VerticalCurvedList"/>
    <dgm:cxn modelId="{58EA89DA-297A-5748-B185-52C6DDB36097}" type="presParOf" srcId="{0F56482A-5C5A-E741-A083-8DA2A4109364}" destId="{18B98584-A33B-844E-86F3-B3F2012CA38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BE39E-2AB4-8A4D-B56D-2416D50E0E7A}">
      <dsp:nvSpPr>
        <dsp:cNvPr id="0" name=""/>
        <dsp:cNvSpPr/>
      </dsp:nvSpPr>
      <dsp:spPr>
        <a:xfrm>
          <a:off x="-3779319" y="-580504"/>
          <a:ext cx="4504636" cy="4504636"/>
        </a:xfrm>
        <a:prstGeom prst="blockArc">
          <a:avLst>
            <a:gd name="adj1" fmla="val 18900000"/>
            <a:gd name="adj2" fmla="val 2700000"/>
            <a:gd name="adj3" fmla="val 480"/>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1B514F2-7E09-014B-80FD-7828D2A79F99}">
      <dsp:nvSpPr>
        <dsp:cNvPr id="0" name=""/>
        <dsp:cNvSpPr/>
      </dsp:nvSpPr>
      <dsp:spPr>
        <a:xfrm>
          <a:off x="380162" y="257058"/>
          <a:ext cx="10701226" cy="51438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Overview</a:t>
          </a:r>
        </a:p>
      </dsp:txBody>
      <dsp:txXfrm>
        <a:off x="380162" y="257058"/>
        <a:ext cx="10701226" cy="514383"/>
      </dsp:txXfrm>
    </dsp:sp>
    <dsp:sp modelId="{7E0DB8B6-6380-7A46-A119-C2AB540DAC8C}">
      <dsp:nvSpPr>
        <dsp:cNvPr id="0" name=""/>
        <dsp:cNvSpPr/>
      </dsp:nvSpPr>
      <dsp:spPr>
        <a:xfrm>
          <a:off x="58673" y="192760"/>
          <a:ext cx="642979" cy="642979"/>
        </a:xfrm>
        <a:prstGeom prst="ellipse">
          <a:avLst/>
        </a:prstGeom>
        <a:solidFill>
          <a:schemeClr val="accent6">
            <a:lumMod val="60000"/>
            <a:lumOff val="4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12EA02B-0F3C-5B4E-AA04-9C82220D8DE7}">
      <dsp:nvSpPr>
        <dsp:cNvPr id="0" name=""/>
        <dsp:cNvSpPr/>
      </dsp:nvSpPr>
      <dsp:spPr>
        <a:xfrm>
          <a:off x="675070" y="1028767"/>
          <a:ext cx="10406318"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Architecture</a:t>
          </a:r>
        </a:p>
      </dsp:txBody>
      <dsp:txXfrm>
        <a:off x="675070" y="1028767"/>
        <a:ext cx="10406318" cy="514383"/>
      </dsp:txXfrm>
    </dsp:sp>
    <dsp:sp modelId="{0DC2B9B0-1221-E542-A809-73111CC8CC76}">
      <dsp:nvSpPr>
        <dsp:cNvPr id="0" name=""/>
        <dsp:cNvSpPr/>
      </dsp:nvSpPr>
      <dsp:spPr>
        <a:xfrm>
          <a:off x="353581" y="964469"/>
          <a:ext cx="642979" cy="64297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A246962-1C24-7342-A74F-2D064CD92E6D}">
      <dsp:nvSpPr>
        <dsp:cNvPr id="0" name=""/>
        <dsp:cNvSpPr/>
      </dsp:nvSpPr>
      <dsp:spPr>
        <a:xfrm>
          <a:off x="675070" y="1800476"/>
          <a:ext cx="10406318"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Directory Structure</a:t>
          </a:r>
        </a:p>
      </dsp:txBody>
      <dsp:txXfrm>
        <a:off x="675070" y="1800476"/>
        <a:ext cx="10406318" cy="514383"/>
      </dsp:txXfrm>
    </dsp:sp>
    <dsp:sp modelId="{476C4A09-F084-B348-97EB-278CBAE834D8}">
      <dsp:nvSpPr>
        <dsp:cNvPr id="0" name=""/>
        <dsp:cNvSpPr/>
      </dsp:nvSpPr>
      <dsp:spPr>
        <a:xfrm>
          <a:off x="353581" y="1736178"/>
          <a:ext cx="642979" cy="64297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DFCED1F-F22D-7348-8212-AD6E2C6C21F1}">
      <dsp:nvSpPr>
        <dsp:cNvPr id="0" name=""/>
        <dsp:cNvSpPr/>
      </dsp:nvSpPr>
      <dsp:spPr>
        <a:xfrm>
          <a:off x="380162" y="2572186"/>
          <a:ext cx="10701226"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RESTful API</a:t>
          </a:r>
        </a:p>
      </dsp:txBody>
      <dsp:txXfrm>
        <a:off x="380162" y="2572186"/>
        <a:ext cx="10701226" cy="514383"/>
      </dsp:txXfrm>
    </dsp:sp>
    <dsp:sp modelId="{18B98584-A33B-844E-86F3-B3F2012CA381}">
      <dsp:nvSpPr>
        <dsp:cNvPr id="0" name=""/>
        <dsp:cNvSpPr/>
      </dsp:nvSpPr>
      <dsp:spPr>
        <a:xfrm>
          <a:off x="58673" y="2507888"/>
          <a:ext cx="642979" cy="64297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BE39E-2AB4-8A4D-B56D-2416D50E0E7A}">
      <dsp:nvSpPr>
        <dsp:cNvPr id="0" name=""/>
        <dsp:cNvSpPr/>
      </dsp:nvSpPr>
      <dsp:spPr>
        <a:xfrm>
          <a:off x="-3779319" y="-580504"/>
          <a:ext cx="4504636" cy="4504636"/>
        </a:xfrm>
        <a:prstGeom prst="blockArc">
          <a:avLst>
            <a:gd name="adj1" fmla="val 18900000"/>
            <a:gd name="adj2" fmla="val 2700000"/>
            <a:gd name="adj3" fmla="val 480"/>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1B514F2-7E09-014B-80FD-7828D2A79F99}">
      <dsp:nvSpPr>
        <dsp:cNvPr id="0" name=""/>
        <dsp:cNvSpPr/>
      </dsp:nvSpPr>
      <dsp:spPr>
        <a:xfrm>
          <a:off x="380162" y="257058"/>
          <a:ext cx="10701226" cy="51438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Overview</a:t>
          </a:r>
        </a:p>
      </dsp:txBody>
      <dsp:txXfrm>
        <a:off x="380162" y="257058"/>
        <a:ext cx="10701226" cy="514383"/>
      </dsp:txXfrm>
    </dsp:sp>
    <dsp:sp modelId="{7E0DB8B6-6380-7A46-A119-C2AB540DAC8C}">
      <dsp:nvSpPr>
        <dsp:cNvPr id="0" name=""/>
        <dsp:cNvSpPr/>
      </dsp:nvSpPr>
      <dsp:spPr>
        <a:xfrm>
          <a:off x="58673" y="192760"/>
          <a:ext cx="642979" cy="642979"/>
        </a:xfrm>
        <a:prstGeom prst="ellipse">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12EA02B-0F3C-5B4E-AA04-9C82220D8DE7}">
      <dsp:nvSpPr>
        <dsp:cNvPr id="0" name=""/>
        <dsp:cNvSpPr/>
      </dsp:nvSpPr>
      <dsp:spPr>
        <a:xfrm>
          <a:off x="675070" y="1028767"/>
          <a:ext cx="10406318"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Architecture</a:t>
          </a:r>
        </a:p>
      </dsp:txBody>
      <dsp:txXfrm>
        <a:off x="675070" y="1028767"/>
        <a:ext cx="10406318" cy="514383"/>
      </dsp:txXfrm>
    </dsp:sp>
    <dsp:sp modelId="{0DC2B9B0-1221-E542-A809-73111CC8CC76}">
      <dsp:nvSpPr>
        <dsp:cNvPr id="0" name=""/>
        <dsp:cNvSpPr/>
      </dsp:nvSpPr>
      <dsp:spPr>
        <a:xfrm>
          <a:off x="353581" y="964469"/>
          <a:ext cx="642979" cy="642979"/>
        </a:xfrm>
        <a:prstGeom prst="ellipse">
          <a:avLst/>
        </a:prstGeom>
        <a:solidFill>
          <a:schemeClr val="accent6">
            <a:lumMod val="60000"/>
            <a:lumOff val="4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A246962-1C24-7342-A74F-2D064CD92E6D}">
      <dsp:nvSpPr>
        <dsp:cNvPr id="0" name=""/>
        <dsp:cNvSpPr/>
      </dsp:nvSpPr>
      <dsp:spPr>
        <a:xfrm>
          <a:off x="675070" y="1800476"/>
          <a:ext cx="10406318"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Directory Structure</a:t>
          </a:r>
        </a:p>
      </dsp:txBody>
      <dsp:txXfrm>
        <a:off x="675070" y="1800476"/>
        <a:ext cx="10406318" cy="514383"/>
      </dsp:txXfrm>
    </dsp:sp>
    <dsp:sp modelId="{476C4A09-F084-B348-97EB-278CBAE834D8}">
      <dsp:nvSpPr>
        <dsp:cNvPr id="0" name=""/>
        <dsp:cNvSpPr/>
      </dsp:nvSpPr>
      <dsp:spPr>
        <a:xfrm>
          <a:off x="353581" y="1736178"/>
          <a:ext cx="642979" cy="64297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DFCED1F-F22D-7348-8212-AD6E2C6C21F1}">
      <dsp:nvSpPr>
        <dsp:cNvPr id="0" name=""/>
        <dsp:cNvSpPr/>
      </dsp:nvSpPr>
      <dsp:spPr>
        <a:xfrm>
          <a:off x="380162" y="2572186"/>
          <a:ext cx="10701226"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RESTful API</a:t>
          </a:r>
        </a:p>
      </dsp:txBody>
      <dsp:txXfrm>
        <a:off x="380162" y="2572186"/>
        <a:ext cx="10701226" cy="514383"/>
      </dsp:txXfrm>
    </dsp:sp>
    <dsp:sp modelId="{18B98584-A33B-844E-86F3-B3F2012CA381}">
      <dsp:nvSpPr>
        <dsp:cNvPr id="0" name=""/>
        <dsp:cNvSpPr/>
      </dsp:nvSpPr>
      <dsp:spPr>
        <a:xfrm>
          <a:off x="58673" y="2507888"/>
          <a:ext cx="642979" cy="64297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BE39E-2AB4-8A4D-B56D-2416D50E0E7A}">
      <dsp:nvSpPr>
        <dsp:cNvPr id="0" name=""/>
        <dsp:cNvSpPr/>
      </dsp:nvSpPr>
      <dsp:spPr>
        <a:xfrm>
          <a:off x="-3779319" y="-580504"/>
          <a:ext cx="4504636" cy="4504636"/>
        </a:xfrm>
        <a:prstGeom prst="blockArc">
          <a:avLst>
            <a:gd name="adj1" fmla="val 18900000"/>
            <a:gd name="adj2" fmla="val 2700000"/>
            <a:gd name="adj3" fmla="val 480"/>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1B514F2-7E09-014B-80FD-7828D2A79F99}">
      <dsp:nvSpPr>
        <dsp:cNvPr id="0" name=""/>
        <dsp:cNvSpPr/>
      </dsp:nvSpPr>
      <dsp:spPr>
        <a:xfrm>
          <a:off x="380162" y="257058"/>
          <a:ext cx="10701226" cy="51438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Overview</a:t>
          </a:r>
        </a:p>
      </dsp:txBody>
      <dsp:txXfrm>
        <a:off x="380162" y="257058"/>
        <a:ext cx="10701226" cy="514383"/>
      </dsp:txXfrm>
    </dsp:sp>
    <dsp:sp modelId="{7E0DB8B6-6380-7A46-A119-C2AB540DAC8C}">
      <dsp:nvSpPr>
        <dsp:cNvPr id="0" name=""/>
        <dsp:cNvSpPr/>
      </dsp:nvSpPr>
      <dsp:spPr>
        <a:xfrm>
          <a:off x="58673" y="192760"/>
          <a:ext cx="642979" cy="642979"/>
        </a:xfrm>
        <a:prstGeom prst="ellipse">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12EA02B-0F3C-5B4E-AA04-9C82220D8DE7}">
      <dsp:nvSpPr>
        <dsp:cNvPr id="0" name=""/>
        <dsp:cNvSpPr/>
      </dsp:nvSpPr>
      <dsp:spPr>
        <a:xfrm>
          <a:off x="675070" y="1028767"/>
          <a:ext cx="10406318"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err="1"/>
            <a:t>Microservices</a:t>
          </a:r>
          <a:r>
            <a:rPr lang="en-US" sz="2700" kern="1200" dirty="0"/>
            <a:t> Architecture</a:t>
          </a:r>
        </a:p>
      </dsp:txBody>
      <dsp:txXfrm>
        <a:off x="675070" y="1028767"/>
        <a:ext cx="10406318" cy="514383"/>
      </dsp:txXfrm>
    </dsp:sp>
    <dsp:sp modelId="{0DC2B9B0-1221-E542-A809-73111CC8CC76}">
      <dsp:nvSpPr>
        <dsp:cNvPr id="0" name=""/>
        <dsp:cNvSpPr/>
      </dsp:nvSpPr>
      <dsp:spPr>
        <a:xfrm>
          <a:off x="353581" y="964469"/>
          <a:ext cx="642979" cy="642979"/>
        </a:xfrm>
        <a:prstGeom prst="ellipse">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A246962-1C24-7342-A74F-2D064CD92E6D}">
      <dsp:nvSpPr>
        <dsp:cNvPr id="0" name=""/>
        <dsp:cNvSpPr/>
      </dsp:nvSpPr>
      <dsp:spPr>
        <a:xfrm>
          <a:off x="675070" y="1800476"/>
          <a:ext cx="10406318"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Directory Structure</a:t>
          </a:r>
        </a:p>
      </dsp:txBody>
      <dsp:txXfrm>
        <a:off x="675070" y="1800476"/>
        <a:ext cx="10406318" cy="514383"/>
      </dsp:txXfrm>
    </dsp:sp>
    <dsp:sp modelId="{476C4A09-F084-B348-97EB-278CBAE834D8}">
      <dsp:nvSpPr>
        <dsp:cNvPr id="0" name=""/>
        <dsp:cNvSpPr/>
      </dsp:nvSpPr>
      <dsp:spPr>
        <a:xfrm>
          <a:off x="353581" y="1736178"/>
          <a:ext cx="642979" cy="642979"/>
        </a:xfrm>
        <a:prstGeom prst="ellipse">
          <a:avLst/>
        </a:prstGeom>
        <a:solidFill>
          <a:schemeClr val="accent6">
            <a:lumMod val="60000"/>
            <a:lumOff val="4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DFCED1F-F22D-7348-8212-AD6E2C6C21F1}">
      <dsp:nvSpPr>
        <dsp:cNvPr id="0" name=""/>
        <dsp:cNvSpPr/>
      </dsp:nvSpPr>
      <dsp:spPr>
        <a:xfrm>
          <a:off x="380162" y="2572186"/>
          <a:ext cx="10701226"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RESTful API</a:t>
          </a:r>
        </a:p>
      </dsp:txBody>
      <dsp:txXfrm>
        <a:off x="380162" y="2572186"/>
        <a:ext cx="10701226" cy="514383"/>
      </dsp:txXfrm>
    </dsp:sp>
    <dsp:sp modelId="{18B98584-A33B-844E-86F3-B3F2012CA381}">
      <dsp:nvSpPr>
        <dsp:cNvPr id="0" name=""/>
        <dsp:cNvSpPr/>
      </dsp:nvSpPr>
      <dsp:spPr>
        <a:xfrm>
          <a:off x="58673" y="2507888"/>
          <a:ext cx="642979" cy="64297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F3E2F-E281-0B49-A37D-6F70AB3BC8D3}">
      <dsp:nvSpPr>
        <dsp:cNvPr id="0" name=""/>
        <dsp:cNvSpPr/>
      </dsp:nvSpPr>
      <dsp:spPr>
        <a:xfrm>
          <a:off x="835103" y="1190"/>
          <a:ext cx="1260884" cy="6304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Classic $GG_HOME</a:t>
          </a:r>
        </a:p>
      </dsp:txBody>
      <dsp:txXfrm>
        <a:off x="853568" y="19655"/>
        <a:ext cx="1223954" cy="593512"/>
      </dsp:txXfrm>
    </dsp:sp>
    <dsp:sp modelId="{15F0917D-AF8D-B24C-BD31-40B91CCB5303}">
      <dsp:nvSpPr>
        <dsp:cNvPr id="0" name=""/>
        <dsp:cNvSpPr/>
      </dsp:nvSpPr>
      <dsp:spPr>
        <a:xfrm>
          <a:off x="961191" y="631632"/>
          <a:ext cx="126088" cy="472831"/>
        </a:xfrm>
        <a:custGeom>
          <a:avLst/>
          <a:gdLst/>
          <a:ahLst/>
          <a:cxnLst/>
          <a:rect l="0" t="0" r="0" b="0"/>
          <a:pathLst>
            <a:path>
              <a:moveTo>
                <a:pt x="0" y="0"/>
              </a:moveTo>
              <a:lnTo>
                <a:pt x="0" y="472831"/>
              </a:lnTo>
              <a:lnTo>
                <a:pt x="126088" y="47283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AEB518-53DB-6F4B-832C-E74198F6BE33}">
      <dsp:nvSpPr>
        <dsp:cNvPr id="0" name=""/>
        <dsp:cNvSpPr/>
      </dsp:nvSpPr>
      <dsp:spPr>
        <a:xfrm>
          <a:off x="1087280" y="789243"/>
          <a:ext cx="1008707" cy="63044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Binaries</a:t>
          </a:r>
        </a:p>
      </dsp:txBody>
      <dsp:txXfrm>
        <a:off x="1105745" y="807708"/>
        <a:ext cx="971777" cy="593512"/>
      </dsp:txXfrm>
    </dsp:sp>
    <dsp:sp modelId="{FD601801-B690-7349-B2B9-84E57BC7BF5B}">
      <dsp:nvSpPr>
        <dsp:cNvPr id="0" name=""/>
        <dsp:cNvSpPr/>
      </dsp:nvSpPr>
      <dsp:spPr>
        <a:xfrm>
          <a:off x="961191" y="631632"/>
          <a:ext cx="126088" cy="1260884"/>
        </a:xfrm>
        <a:custGeom>
          <a:avLst/>
          <a:gdLst/>
          <a:ahLst/>
          <a:cxnLst/>
          <a:rect l="0" t="0" r="0" b="0"/>
          <a:pathLst>
            <a:path>
              <a:moveTo>
                <a:pt x="0" y="0"/>
              </a:moveTo>
              <a:lnTo>
                <a:pt x="0" y="1260884"/>
              </a:lnTo>
              <a:lnTo>
                <a:pt x="126088" y="126088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9E8735-7911-3C49-B47F-4810CAF68508}">
      <dsp:nvSpPr>
        <dsp:cNvPr id="0" name=""/>
        <dsp:cNvSpPr/>
      </dsp:nvSpPr>
      <dsp:spPr>
        <a:xfrm>
          <a:off x="1087280" y="1577296"/>
          <a:ext cx="1008707" cy="63044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2053773"/>
              <a:satOff val="14463"/>
              <a:lumOff val="-22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Libraries</a:t>
          </a:r>
        </a:p>
      </dsp:txBody>
      <dsp:txXfrm>
        <a:off x="1105745" y="1595761"/>
        <a:ext cx="971777" cy="593512"/>
      </dsp:txXfrm>
    </dsp:sp>
    <dsp:sp modelId="{8DC9D4B6-E686-B449-BAE3-43AE1D26DB84}">
      <dsp:nvSpPr>
        <dsp:cNvPr id="0" name=""/>
        <dsp:cNvSpPr/>
      </dsp:nvSpPr>
      <dsp:spPr>
        <a:xfrm>
          <a:off x="961191" y="631632"/>
          <a:ext cx="126088" cy="2048937"/>
        </a:xfrm>
        <a:custGeom>
          <a:avLst/>
          <a:gdLst/>
          <a:ahLst/>
          <a:cxnLst/>
          <a:rect l="0" t="0" r="0" b="0"/>
          <a:pathLst>
            <a:path>
              <a:moveTo>
                <a:pt x="0" y="0"/>
              </a:moveTo>
              <a:lnTo>
                <a:pt x="0" y="2048937"/>
              </a:lnTo>
              <a:lnTo>
                <a:pt x="126088" y="204893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341A52-C6DD-DF4E-BFD4-7DBE02DB0BEC}">
      <dsp:nvSpPr>
        <dsp:cNvPr id="0" name=""/>
        <dsp:cNvSpPr/>
      </dsp:nvSpPr>
      <dsp:spPr>
        <a:xfrm>
          <a:off x="1087280" y="2365348"/>
          <a:ext cx="1008707" cy="63044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107546"/>
              <a:satOff val="28926"/>
              <a:lumOff val="-45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dirprm</a:t>
          </a:r>
          <a:endParaRPr lang="en-US" sz="2000" kern="1200" dirty="0"/>
        </a:p>
      </dsp:txBody>
      <dsp:txXfrm>
        <a:off x="1105745" y="2383813"/>
        <a:ext cx="971777" cy="593512"/>
      </dsp:txXfrm>
    </dsp:sp>
    <dsp:sp modelId="{2F8B7FC9-3FE8-D348-8810-D0674E77AC4C}">
      <dsp:nvSpPr>
        <dsp:cNvPr id="0" name=""/>
        <dsp:cNvSpPr/>
      </dsp:nvSpPr>
      <dsp:spPr>
        <a:xfrm>
          <a:off x="961191" y="631632"/>
          <a:ext cx="126088" cy="2836989"/>
        </a:xfrm>
        <a:custGeom>
          <a:avLst/>
          <a:gdLst/>
          <a:ahLst/>
          <a:cxnLst/>
          <a:rect l="0" t="0" r="0" b="0"/>
          <a:pathLst>
            <a:path>
              <a:moveTo>
                <a:pt x="0" y="0"/>
              </a:moveTo>
              <a:lnTo>
                <a:pt x="0" y="2836989"/>
              </a:lnTo>
              <a:lnTo>
                <a:pt x="126088" y="283698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778CA5-0241-DB4A-A941-064F783DE9CE}">
      <dsp:nvSpPr>
        <dsp:cNvPr id="0" name=""/>
        <dsp:cNvSpPr/>
      </dsp:nvSpPr>
      <dsp:spPr>
        <a:xfrm>
          <a:off x="1087280" y="3153401"/>
          <a:ext cx="1008707" cy="63044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6161319"/>
              <a:satOff val="43390"/>
              <a:lumOff val="-6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dirchk</a:t>
          </a:r>
          <a:endParaRPr lang="en-US" sz="2000" kern="1200" dirty="0"/>
        </a:p>
      </dsp:txBody>
      <dsp:txXfrm>
        <a:off x="1105745" y="3171866"/>
        <a:ext cx="971777" cy="593512"/>
      </dsp:txXfrm>
    </dsp:sp>
    <dsp:sp modelId="{2616EDBB-1415-F245-969C-CA83C4004A55}">
      <dsp:nvSpPr>
        <dsp:cNvPr id="0" name=""/>
        <dsp:cNvSpPr/>
      </dsp:nvSpPr>
      <dsp:spPr>
        <a:xfrm>
          <a:off x="961191" y="631632"/>
          <a:ext cx="126088" cy="3625042"/>
        </a:xfrm>
        <a:custGeom>
          <a:avLst/>
          <a:gdLst/>
          <a:ahLst/>
          <a:cxnLst/>
          <a:rect l="0" t="0" r="0" b="0"/>
          <a:pathLst>
            <a:path>
              <a:moveTo>
                <a:pt x="0" y="0"/>
              </a:moveTo>
              <a:lnTo>
                <a:pt x="0" y="3625042"/>
              </a:lnTo>
              <a:lnTo>
                <a:pt x="126088" y="362504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888674-D154-B449-A7BB-47A493E29151}">
      <dsp:nvSpPr>
        <dsp:cNvPr id="0" name=""/>
        <dsp:cNvSpPr/>
      </dsp:nvSpPr>
      <dsp:spPr>
        <a:xfrm>
          <a:off x="1087280" y="3941454"/>
          <a:ext cx="1008707" cy="63044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8215092"/>
              <a:satOff val="57853"/>
              <a:lumOff val="-90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dirrpt</a:t>
          </a:r>
          <a:endParaRPr lang="en-US" sz="2000" kern="1200" dirty="0"/>
        </a:p>
      </dsp:txBody>
      <dsp:txXfrm>
        <a:off x="1105745" y="3959919"/>
        <a:ext cx="971777" cy="593512"/>
      </dsp:txXfrm>
    </dsp:sp>
    <dsp:sp modelId="{6A9FA03F-B70B-1345-AC90-638A81F42C22}">
      <dsp:nvSpPr>
        <dsp:cNvPr id="0" name=""/>
        <dsp:cNvSpPr/>
      </dsp:nvSpPr>
      <dsp:spPr>
        <a:xfrm>
          <a:off x="961191" y="631632"/>
          <a:ext cx="126088" cy="4413095"/>
        </a:xfrm>
        <a:custGeom>
          <a:avLst/>
          <a:gdLst/>
          <a:ahLst/>
          <a:cxnLst/>
          <a:rect l="0" t="0" r="0" b="0"/>
          <a:pathLst>
            <a:path>
              <a:moveTo>
                <a:pt x="0" y="0"/>
              </a:moveTo>
              <a:lnTo>
                <a:pt x="0" y="4413095"/>
              </a:lnTo>
              <a:lnTo>
                <a:pt x="126088" y="441309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D70328-4FDE-CC4D-98E3-E798D09F3B8D}">
      <dsp:nvSpPr>
        <dsp:cNvPr id="0" name=""/>
        <dsp:cNvSpPr/>
      </dsp:nvSpPr>
      <dsp:spPr>
        <a:xfrm>
          <a:off x="1087280" y="4729507"/>
          <a:ext cx="1008707" cy="63044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0268865"/>
              <a:satOff val="72316"/>
              <a:lumOff val="-113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dirdat</a:t>
          </a:r>
          <a:endParaRPr lang="en-US" sz="2000" kern="1200" dirty="0"/>
        </a:p>
      </dsp:txBody>
      <dsp:txXfrm>
        <a:off x="1105745" y="4747972"/>
        <a:ext cx="971777" cy="593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F3E2F-E281-0B49-A37D-6F70AB3BC8D3}">
      <dsp:nvSpPr>
        <dsp:cNvPr id="0" name=""/>
        <dsp:cNvSpPr/>
      </dsp:nvSpPr>
      <dsp:spPr>
        <a:xfrm>
          <a:off x="572478" y="1369"/>
          <a:ext cx="1786133" cy="89306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Microservices $GG_HOME</a:t>
          </a:r>
        </a:p>
      </dsp:txBody>
      <dsp:txXfrm>
        <a:off x="598635" y="27526"/>
        <a:ext cx="1733819" cy="840752"/>
      </dsp:txXfrm>
    </dsp:sp>
    <dsp:sp modelId="{15F0917D-AF8D-B24C-BD31-40B91CCB5303}">
      <dsp:nvSpPr>
        <dsp:cNvPr id="0" name=""/>
        <dsp:cNvSpPr/>
      </dsp:nvSpPr>
      <dsp:spPr>
        <a:xfrm>
          <a:off x="751092" y="894436"/>
          <a:ext cx="178613" cy="669800"/>
        </a:xfrm>
        <a:custGeom>
          <a:avLst/>
          <a:gdLst/>
          <a:ahLst/>
          <a:cxnLst/>
          <a:rect l="0" t="0" r="0" b="0"/>
          <a:pathLst>
            <a:path>
              <a:moveTo>
                <a:pt x="0" y="0"/>
              </a:moveTo>
              <a:lnTo>
                <a:pt x="0" y="669800"/>
              </a:lnTo>
              <a:lnTo>
                <a:pt x="178613" y="6698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AEB518-53DB-6F4B-832C-E74198F6BE33}">
      <dsp:nvSpPr>
        <dsp:cNvPr id="0" name=""/>
        <dsp:cNvSpPr/>
      </dsp:nvSpPr>
      <dsp:spPr>
        <a:xfrm>
          <a:off x="929705" y="1117703"/>
          <a:ext cx="1428906" cy="8930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t>Executables</a:t>
          </a:r>
        </a:p>
        <a:p>
          <a:pPr marL="0" lvl="0" indent="0" algn="ctr" defTabSz="933450">
            <a:lnSpc>
              <a:spcPct val="90000"/>
            </a:lnSpc>
            <a:spcBef>
              <a:spcPct val="0"/>
            </a:spcBef>
            <a:spcAft>
              <a:spcPct val="35000"/>
            </a:spcAft>
            <a:buNone/>
          </a:pPr>
          <a:r>
            <a:rPr lang="en-US" sz="2100" kern="1200" dirty="0"/>
            <a:t>(bin)</a:t>
          </a:r>
        </a:p>
      </dsp:txBody>
      <dsp:txXfrm>
        <a:off x="955862" y="1143860"/>
        <a:ext cx="1376592" cy="840752"/>
      </dsp:txXfrm>
    </dsp:sp>
    <dsp:sp modelId="{FD601801-B690-7349-B2B9-84E57BC7BF5B}">
      <dsp:nvSpPr>
        <dsp:cNvPr id="0" name=""/>
        <dsp:cNvSpPr/>
      </dsp:nvSpPr>
      <dsp:spPr>
        <a:xfrm>
          <a:off x="751092" y="894436"/>
          <a:ext cx="178613" cy="1786133"/>
        </a:xfrm>
        <a:custGeom>
          <a:avLst/>
          <a:gdLst/>
          <a:ahLst/>
          <a:cxnLst/>
          <a:rect l="0" t="0" r="0" b="0"/>
          <a:pathLst>
            <a:path>
              <a:moveTo>
                <a:pt x="0" y="0"/>
              </a:moveTo>
              <a:lnTo>
                <a:pt x="0" y="1786133"/>
              </a:lnTo>
              <a:lnTo>
                <a:pt x="178613" y="178613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9E8735-7911-3C49-B47F-4810CAF68508}">
      <dsp:nvSpPr>
        <dsp:cNvPr id="0" name=""/>
        <dsp:cNvSpPr/>
      </dsp:nvSpPr>
      <dsp:spPr>
        <a:xfrm>
          <a:off x="929705" y="2234036"/>
          <a:ext cx="1428906" cy="8930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422955"/>
              <a:satOff val="24105"/>
              <a:lumOff val="-37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t>Libraries (lib)</a:t>
          </a:r>
        </a:p>
      </dsp:txBody>
      <dsp:txXfrm>
        <a:off x="955862" y="2260193"/>
        <a:ext cx="1376592" cy="840752"/>
      </dsp:txXfrm>
    </dsp:sp>
    <dsp:sp modelId="{A134A272-F2A3-8347-A7F7-44433284F200}">
      <dsp:nvSpPr>
        <dsp:cNvPr id="0" name=""/>
        <dsp:cNvSpPr/>
      </dsp:nvSpPr>
      <dsp:spPr>
        <a:xfrm>
          <a:off x="751092" y="894436"/>
          <a:ext cx="178613" cy="2902467"/>
        </a:xfrm>
        <a:custGeom>
          <a:avLst/>
          <a:gdLst/>
          <a:ahLst/>
          <a:cxnLst/>
          <a:rect l="0" t="0" r="0" b="0"/>
          <a:pathLst>
            <a:path>
              <a:moveTo>
                <a:pt x="0" y="0"/>
              </a:moveTo>
              <a:lnTo>
                <a:pt x="0" y="2902467"/>
              </a:lnTo>
              <a:lnTo>
                <a:pt x="178613" y="290246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4C1C97-5685-864B-95A2-6D1998DB6A14}">
      <dsp:nvSpPr>
        <dsp:cNvPr id="0" name=""/>
        <dsp:cNvSpPr/>
      </dsp:nvSpPr>
      <dsp:spPr>
        <a:xfrm>
          <a:off x="929705" y="3350370"/>
          <a:ext cx="1428906" cy="8930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6845910"/>
              <a:satOff val="48211"/>
              <a:lumOff val="-758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t>Utilities </a:t>
          </a:r>
        </a:p>
      </dsp:txBody>
      <dsp:txXfrm>
        <a:off x="955862" y="3376527"/>
        <a:ext cx="1376592" cy="840752"/>
      </dsp:txXfrm>
    </dsp:sp>
    <dsp:sp modelId="{ABB7783C-0A04-094E-A244-9CA616775208}">
      <dsp:nvSpPr>
        <dsp:cNvPr id="0" name=""/>
        <dsp:cNvSpPr/>
      </dsp:nvSpPr>
      <dsp:spPr>
        <a:xfrm>
          <a:off x="751092" y="894436"/>
          <a:ext cx="178613" cy="4018800"/>
        </a:xfrm>
        <a:custGeom>
          <a:avLst/>
          <a:gdLst/>
          <a:ahLst/>
          <a:cxnLst/>
          <a:rect l="0" t="0" r="0" b="0"/>
          <a:pathLst>
            <a:path>
              <a:moveTo>
                <a:pt x="0" y="0"/>
              </a:moveTo>
              <a:lnTo>
                <a:pt x="0" y="4018800"/>
              </a:lnTo>
              <a:lnTo>
                <a:pt x="178613" y="40188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174F32-6A79-EE47-90BC-5A8BC68D1C29}">
      <dsp:nvSpPr>
        <dsp:cNvPr id="0" name=""/>
        <dsp:cNvSpPr/>
      </dsp:nvSpPr>
      <dsp:spPr>
        <a:xfrm>
          <a:off x="929705" y="4466703"/>
          <a:ext cx="1428906" cy="8930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0268865"/>
              <a:satOff val="72316"/>
              <a:lumOff val="-113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t>Scripts</a:t>
          </a:r>
        </a:p>
      </dsp:txBody>
      <dsp:txXfrm>
        <a:off x="955862" y="4492860"/>
        <a:ext cx="1376592" cy="8407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F3E2F-E281-0B49-A37D-6F70AB3BC8D3}">
      <dsp:nvSpPr>
        <dsp:cNvPr id="0" name=""/>
        <dsp:cNvSpPr/>
      </dsp:nvSpPr>
      <dsp:spPr>
        <a:xfrm>
          <a:off x="572478" y="1369"/>
          <a:ext cx="1786133" cy="89306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Microservices Deployments</a:t>
          </a:r>
        </a:p>
      </dsp:txBody>
      <dsp:txXfrm>
        <a:off x="598635" y="27526"/>
        <a:ext cx="1733819" cy="840752"/>
      </dsp:txXfrm>
    </dsp:sp>
    <dsp:sp modelId="{15F0917D-AF8D-B24C-BD31-40B91CCB5303}">
      <dsp:nvSpPr>
        <dsp:cNvPr id="0" name=""/>
        <dsp:cNvSpPr/>
      </dsp:nvSpPr>
      <dsp:spPr>
        <a:xfrm>
          <a:off x="751092" y="894436"/>
          <a:ext cx="178613" cy="669800"/>
        </a:xfrm>
        <a:custGeom>
          <a:avLst/>
          <a:gdLst/>
          <a:ahLst/>
          <a:cxnLst/>
          <a:rect l="0" t="0" r="0" b="0"/>
          <a:pathLst>
            <a:path>
              <a:moveTo>
                <a:pt x="0" y="0"/>
              </a:moveTo>
              <a:lnTo>
                <a:pt x="0" y="669800"/>
              </a:lnTo>
              <a:lnTo>
                <a:pt x="178613" y="6698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AEB518-53DB-6F4B-832C-E74198F6BE33}">
      <dsp:nvSpPr>
        <dsp:cNvPr id="0" name=""/>
        <dsp:cNvSpPr/>
      </dsp:nvSpPr>
      <dsp:spPr>
        <a:xfrm>
          <a:off x="929705" y="1117703"/>
          <a:ext cx="1428906" cy="8930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marL="0" lvl="0" indent="0" algn="l" defTabSz="622300">
            <a:lnSpc>
              <a:spcPct val="90000"/>
            </a:lnSpc>
            <a:spcBef>
              <a:spcPct val="0"/>
            </a:spcBef>
            <a:spcAft>
              <a:spcPct val="35000"/>
            </a:spcAft>
            <a:buNone/>
          </a:pPr>
          <a:r>
            <a:rPr lang="en-US" sz="1400" kern="1200" dirty="0"/>
            <a:t>Service Manager</a:t>
          </a:r>
        </a:p>
        <a:p>
          <a:pPr marL="57150" lvl="1" indent="-57150" algn="l" defTabSz="488950">
            <a:lnSpc>
              <a:spcPct val="90000"/>
            </a:lnSpc>
            <a:spcBef>
              <a:spcPct val="0"/>
            </a:spcBef>
            <a:spcAft>
              <a:spcPct val="15000"/>
            </a:spcAft>
            <a:buChar char="•"/>
          </a:pPr>
          <a:r>
            <a:rPr lang="en-US" sz="1100" kern="1200" dirty="0"/>
            <a:t>bin</a:t>
          </a:r>
        </a:p>
        <a:p>
          <a:pPr marL="57150" lvl="1" indent="-57150" algn="l" defTabSz="488950">
            <a:lnSpc>
              <a:spcPct val="90000"/>
            </a:lnSpc>
            <a:spcBef>
              <a:spcPct val="0"/>
            </a:spcBef>
            <a:spcAft>
              <a:spcPct val="15000"/>
            </a:spcAft>
            <a:buChar char="•"/>
          </a:pPr>
          <a:r>
            <a:rPr lang="en-US" sz="1100" kern="1200" dirty="0" err="1"/>
            <a:t>etc</a:t>
          </a:r>
          <a:endParaRPr lang="en-US" sz="1100" kern="1200" dirty="0"/>
        </a:p>
        <a:p>
          <a:pPr marL="57150" lvl="1" indent="-57150" algn="l" defTabSz="488950">
            <a:lnSpc>
              <a:spcPct val="90000"/>
            </a:lnSpc>
            <a:spcBef>
              <a:spcPct val="0"/>
            </a:spcBef>
            <a:spcAft>
              <a:spcPct val="15000"/>
            </a:spcAft>
            <a:buChar char="•"/>
          </a:pPr>
          <a:r>
            <a:rPr lang="en-US" sz="1100" kern="1200" dirty="0" err="1"/>
            <a:t>var</a:t>
          </a:r>
          <a:endParaRPr lang="en-US" sz="1100" kern="1200" dirty="0"/>
        </a:p>
      </dsp:txBody>
      <dsp:txXfrm>
        <a:off x="955862" y="1143860"/>
        <a:ext cx="1376592" cy="840752"/>
      </dsp:txXfrm>
    </dsp:sp>
    <dsp:sp modelId="{FD601801-B690-7349-B2B9-84E57BC7BF5B}">
      <dsp:nvSpPr>
        <dsp:cNvPr id="0" name=""/>
        <dsp:cNvSpPr/>
      </dsp:nvSpPr>
      <dsp:spPr>
        <a:xfrm>
          <a:off x="751092" y="894436"/>
          <a:ext cx="178613" cy="1786133"/>
        </a:xfrm>
        <a:custGeom>
          <a:avLst/>
          <a:gdLst/>
          <a:ahLst/>
          <a:cxnLst/>
          <a:rect l="0" t="0" r="0" b="0"/>
          <a:pathLst>
            <a:path>
              <a:moveTo>
                <a:pt x="0" y="0"/>
              </a:moveTo>
              <a:lnTo>
                <a:pt x="0" y="1786133"/>
              </a:lnTo>
              <a:lnTo>
                <a:pt x="178613" y="178613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9E8735-7911-3C49-B47F-4810CAF68508}">
      <dsp:nvSpPr>
        <dsp:cNvPr id="0" name=""/>
        <dsp:cNvSpPr/>
      </dsp:nvSpPr>
      <dsp:spPr>
        <a:xfrm>
          <a:off x="929705" y="2234036"/>
          <a:ext cx="1428906" cy="8930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422955"/>
              <a:satOff val="24105"/>
              <a:lumOff val="-37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marL="0" lvl="0" indent="0" algn="l" defTabSz="622300">
            <a:lnSpc>
              <a:spcPct val="90000"/>
            </a:lnSpc>
            <a:spcBef>
              <a:spcPct val="0"/>
            </a:spcBef>
            <a:spcAft>
              <a:spcPct val="35000"/>
            </a:spcAft>
            <a:buNone/>
          </a:pPr>
          <a:r>
            <a:rPr lang="en-US" sz="1400" kern="1200" dirty="0"/>
            <a:t>Deployment N</a:t>
          </a:r>
        </a:p>
        <a:p>
          <a:pPr marL="57150" lvl="1" indent="-57150" algn="l" defTabSz="488950">
            <a:lnSpc>
              <a:spcPct val="90000"/>
            </a:lnSpc>
            <a:spcBef>
              <a:spcPct val="0"/>
            </a:spcBef>
            <a:spcAft>
              <a:spcPct val="15000"/>
            </a:spcAft>
            <a:buChar char="•"/>
          </a:pPr>
          <a:r>
            <a:rPr lang="en-US" sz="1100" kern="1200" dirty="0" err="1"/>
            <a:t>etc</a:t>
          </a:r>
          <a:endParaRPr lang="en-US" sz="1100" kern="1200" dirty="0"/>
        </a:p>
        <a:p>
          <a:pPr marL="57150" lvl="1" indent="-57150" algn="l" defTabSz="488950">
            <a:lnSpc>
              <a:spcPct val="90000"/>
            </a:lnSpc>
            <a:spcBef>
              <a:spcPct val="0"/>
            </a:spcBef>
            <a:spcAft>
              <a:spcPct val="15000"/>
            </a:spcAft>
            <a:buChar char="•"/>
          </a:pPr>
          <a:r>
            <a:rPr lang="en-US" sz="1100" kern="1200" dirty="0" err="1"/>
            <a:t>var</a:t>
          </a:r>
          <a:endParaRPr lang="en-US" sz="1100" kern="1200" dirty="0"/>
        </a:p>
      </dsp:txBody>
      <dsp:txXfrm>
        <a:off x="955862" y="2260193"/>
        <a:ext cx="1376592" cy="840752"/>
      </dsp:txXfrm>
    </dsp:sp>
    <dsp:sp modelId="{6E22282A-A5DA-6743-81D7-ECD94C840CB2}">
      <dsp:nvSpPr>
        <dsp:cNvPr id="0" name=""/>
        <dsp:cNvSpPr/>
      </dsp:nvSpPr>
      <dsp:spPr>
        <a:xfrm>
          <a:off x="751092" y="894436"/>
          <a:ext cx="178613" cy="2902467"/>
        </a:xfrm>
        <a:custGeom>
          <a:avLst/>
          <a:gdLst/>
          <a:ahLst/>
          <a:cxnLst/>
          <a:rect l="0" t="0" r="0" b="0"/>
          <a:pathLst>
            <a:path>
              <a:moveTo>
                <a:pt x="0" y="0"/>
              </a:moveTo>
              <a:lnTo>
                <a:pt x="0" y="2902467"/>
              </a:lnTo>
              <a:lnTo>
                <a:pt x="178613" y="290246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6CF67E-3F76-BA4C-B943-BA888D3A51BB}">
      <dsp:nvSpPr>
        <dsp:cNvPr id="0" name=""/>
        <dsp:cNvSpPr/>
      </dsp:nvSpPr>
      <dsp:spPr>
        <a:xfrm>
          <a:off x="929705" y="3350370"/>
          <a:ext cx="1428906" cy="8930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6845910"/>
              <a:satOff val="48211"/>
              <a:lumOff val="-758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marL="0" lvl="0" indent="0" algn="l" defTabSz="622300">
            <a:lnSpc>
              <a:spcPct val="90000"/>
            </a:lnSpc>
            <a:spcBef>
              <a:spcPct val="0"/>
            </a:spcBef>
            <a:spcAft>
              <a:spcPct val="35000"/>
            </a:spcAft>
            <a:buNone/>
          </a:pPr>
          <a:r>
            <a:rPr lang="en-US" sz="1400" kern="1200" dirty="0"/>
            <a:t>Deployment N+1</a:t>
          </a:r>
        </a:p>
        <a:p>
          <a:pPr marL="57150" lvl="1" indent="-57150" algn="l" defTabSz="488950">
            <a:lnSpc>
              <a:spcPct val="90000"/>
            </a:lnSpc>
            <a:spcBef>
              <a:spcPct val="0"/>
            </a:spcBef>
            <a:spcAft>
              <a:spcPct val="15000"/>
            </a:spcAft>
            <a:buChar char="•"/>
          </a:pPr>
          <a:r>
            <a:rPr lang="en-US" sz="1100" kern="1200" dirty="0" err="1"/>
            <a:t>etc</a:t>
          </a:r>
          <a:endParaRPr lang="en-US" sz="1100" kern="1200" dirty="0"/>
        </a:p>
        <a:p>
          <a:pPr marL="57150" lvl="1" indent="-57150" algn="l" defTabSz="488950">
            <a:lnSpc>
              <a:spcPct val="90000"/>
            </a:lnSpc>
            <a:spcBef>
              <a:spcPct val="0"/>
            </a:spcBef>
            <a:spcAft>
              <a:spcPct val="15000"/>
            </a:spcAft>
            <a:buChar char="•"/>
          </a:pPr>
          <a:r>
            <a:rPr lang="en-US" sz="1100" kern="1200" dirty="0" err="1"/>
            <a:t>var</a:t>
          </a:r>
          <a:endParaRPr lang="en-US" sz="1100" kern="1200" dirty="0"/>
        </a:p>
      </dsp:txBody>
      <dsp:txXfrm>
        <a:off x="955862" y="3376527"/>
        <a:ext cx="1376592" cy="840752"/>
      </dsp:txXfrm>
    </dsp:sp>
    <dsp:sp modelId="{D63F11E6-74E9-1C40-95DC-CAC897B5E4FF}">
      <dsp:nvSpPr>
        <dsp:cNvPr id="0" name=""/>
        <dsp:cNvSpPr/>
      </dsp:nvSpPr>
      <dsp:spPr>
        <a:xfrm>
          <a:off x="751092" y="894436"/>
          <a:ext cx="178613" cy="4018800"/>
        </a:xfrm>
        <a:custGeom>
          <a:avLst/>
          <a:gdLst/>
          <a:ahLst/>
          <a:cxnLst/>
          <a:rect l="0" t="0" r="0" b="0"/>
          <a:pathLst>
            <a:path>
              <a:moveTo>
                <a:pt x="0" y="0"/>
              </a:moveTo>
              <a:lnTo>
                <a:pt x="0" y="4018800"/>
              </a:lnTo>
              <a:lnTo>
                <a:pt x="178613" y="401880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4F058A-52B9-DD48-919F-6F87DAFEE710}">
      <dsp:nvSpPr>
        <dsp:cNvPr id="0" name=""/>
        <dsp:cNvSpPr/>
      </dsp:nvSpPr>
      <dsp:spPr>
        <a:xfrm>
          <a:off x="929705" y="4466703"/>
          <a:ext cx="1428906" cy="8930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0268865"/>
              <a:satOff val="72316"/>
              <a:lumOff val="-113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t>
          </a:r>
        </a:p>
      </dsp:txBody>
      <dsp:txXfrm>
        <a:off x="955862" y="4492860"/>
        <a:ext cx="1376592" cy="8407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BE39E-2AB4-8A4D-B56D-2416D50E0E7A}">
      <dsp:nvSpPr>
        <dsp:cNvPr id="0" name=""/>
        <dsp:cNvSpPr/>
      </dsp:nvSpPr>
      <dsp:spPr>
        <a:xfrm>
          <a:off x="-3779319" y="-580504"/>
          <a:ext cx="4504636" cy="4504636"/>
        </a:xfrm>
        <a:prstGeom prst="blockArc">
          <a:avLst>
            <a:gd name="adj1" fmla="val 18900000"/>
            <a:gd name="adj2" fmla="val 2700000"/>
            <a:gd name="adj3" fmla="val 480"/>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1B514F2-7E09-014B-80FD-7828D2A79F99}">
      <dsp:nvSpPr>
        <dsp:cNvPr id="0" name=""/>
        <dsp:cNvSpPr/>
      </dsp:nvSpPr>
      <dsp:spPr>
        <a:xfrm>
          <a:off x="380162" y="257058"/>
          <a:ext cx="10701226" cy="51438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Overview</a:t>
          </a:r>
        </a:p>
      </dsp:txBody>
      <dsp:txXfrm>
        <a:off x="380162" y="257058"/>
        <a:ext cx="10701226" cy="514383"/>
      </dsp:txXfrm>
    </dsp:sp>
    <dsp:sp modelId="{7E0DB8B6-6380-7A46-A119-C2AB540DAC8C}">
      <dsp:nvSpPr>
        <dsp:cNvPr id="0" name=""/>
        <dsp:cNvSpPr/>
      </dsp:nvSpPr>
      <dsp:spPr>
        <a:xfrm>
          <a:off x="58673" y="192760"/>
          <a:ext cx="642979" cy="642979"/>
        </a:xfrm>
        <a:prstGeom prst="ellipse">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12EA02B-0F3C-5B4E-AA04-9C82220D8DE7}">
      <dsp:nvSpPr>
        <dsp:cNvPr id="0" name=""/>
        <dsp:cNvSpPr/>
      </dsp:nvSpPr>
      <dsp:spPr>
        <a:xfrm>
          <a:off x="675070" y="1028767"/>
          <a:ext cx="10406318"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err="1"/>
            <a:t>Microservices</a:t>
          </a:r>
          <a:r>
            <a:rPr lang="en-US" sz="2700" kern="1200" dirty="0"/>
            <a:t> Architecture</a:t>
          </a:r>
        </a:p>
      </dsp:txBody>
      <dsp:txXfrm>
        <a:off x="675070" y="1028767"/>
        <a:ext cx="10406318" cy="514383"/>
      </dsp:txXfrm>
    </dsp:sp>
    <dsp:sp modelId="{0DC2B9B0-1221-E542-A809-73111CC8CC76}">
      <dsp:nvSpPr>
        <dsp:cNvPr id="0" name=""/>
        <dsp:cNvSpPr/>
      </dsp:nvSpPr>
      <dsp:spPr>
        <a:xfrm>
          <a:off x="353581" y="964469"/>
          <a:ext cx="642979" cy="642979"/>
        </a:xfrm>
        <a:prstGeom prst="ellipse">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A246962-1C24-7342-A74F-2D064CD92E6D}">
      <dsp:nvSpPr>
        <dsp:cNvPr id="0" name=""/>
        <dsp:cNvSpPr/>
      </dsp:nvSpPr>
      <dsp:spPr>
        <a:xfrm>
          <a:off x="675070" y="1800476"/>
          <a:ext cx="10406318"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Directory Structure</a:t>
          </a:r>
        </a:p>
      </dsp:txBody>
      <dsp:txXfrm>
        <a:off x="675070" y="1800476"/>
        <a:ext cx="10406318" cy="514383"/>
      </dsp:txXfrm>
    </dsp:sp>
    <dsp:sp modelId="{476C4A09-F084-B348-97EB-278CBAE834D8}">
      <dsp:nvSpPr>
        <dsp:cNvPr id="0" name=""/>
        <dsp:cNvSpPr/>
      </dsp:nvSpPr>
      <dsp:spPr>
        <a:xfrm>
          <a:off x="353581" y="1736178"/>
          <a:ext cx="642979" cy="642979"/>
        </a:xfrm>
        <a:prstGeom prst="ellipse">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DFCED1F-F22D-7348-8212-AD6E2C6C21F1}">
      <dsp:nvSpPr>
        <dsp:cNvPr id="0" name=""/>
        <dsp:cNvSpPr/>
      </dsp:nvSpPr>
      <dsp:spPr>
        <a:xfrm>
          <a:off x="380162" y="2572186"/>
          <a:ext cx="10701226" cy="514383"/>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829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RESTful API</a:t>
          </a:r>
        </a:p>
      </dsp:txBody>
      <dsp:txXfrm>
        <a:off x="380162" y="2572186"/>
        <a:ext cx="10701226" cy="514383"/>
      </dsp:txXfrm>
    </dsp:sp>
    <dsp:sp modelId="{18B98584-A33B-844E-86F3-B3F2012CA381}">
      <dsp:nvSpPr>
        <dsp:cNvPr id="0" name=""/>
        <dsp:cNvSpPr/>
      </dsp:nvSpPr>
      <dsp:spPr>
        <a:xfrm>
          <a:off x="58673" y="2507888"/>
          <a:ext cx="642979" cy="642979"/>
        </a:xfrm>
        <a:prstGeom prst="ellipse">
          <a:avLst/>
        </a:prstGeom>
        <a:solidFill>
          <a:schemeClr val="accent6">
            <a:lumMod val="60000"/>
            <a:lumOff val="4000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5/31/18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400591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1833231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http://</a:t>
            </a:r>
            <a:r>
              <a:rPr lang="en-US" dirty="0" err="1"/>
              <a:t>www.istockphoto.com</a:t>
            </a:r>
            <a:r>
              <a:rPr lang="en-US" dirty="0"/>
              <a:t>/vector/computer-help-line-vector-icons-set-gm495781011-41027036 (for images to purchase)</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13</a:t>
            </a:fld>
            <a:endParaRPr lang="uk-UA" dirty="0"/>
          </a:p>
        </p:txBody>
      </p:sp>
    </p:spTree>
    <p:extLst>
      <p:ext uri="{BB962C8B-B14F-4D97-AF65-F5344CB8AC3E}">
        <p14:creationId xmlns:p14="http://schemas.microsoft.com/office/powerpoint/2010/main" val="52193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725223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703136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25</a:t>
            </a:fld>
            <a:endParaRPr lang="uk-UA" dirty="0"/>
          </a:p>
        </p:txBody>
      </p:sp>
    </p:spTree>
    <p:extLst>
      <p:ext uri="{BB962C8B-B14F-4D97-AF65-F5344CB8AC3E}">
        <p14:creationId xmlns:p14="http://schemas.microsoft.com/office/powerpoint/2010/main" val="73129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111346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1894469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34</a:t>
            </a:fld>
            <a:endParaRPr lang="uk-UA" dirty="0"/>
          </a:p>
        </p:txBody>
      </p:sp>
    </p:spTree>
    <p:extLst>
      <p:ext uri="{BB962C8B-B14F-4D97-AF65-F5344CB8AC3E}">
        <p14:creationId xmlns:p14="http://schemas.microsoft.com/office/powerpoint/2010/main" val="1205609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35</a:t>
            </a:fld>
            <a:endParaRPr lang="uk-UA" dirty="0"/>
          </a:p>
        </p:txBody>
      </p:sp>
    </p:spTree>
    <p:extLst>
      <p:ext uri="{BB962C8B-B14F-4D97-AF65-F5344CB8AC3E}">
        <p14:creationId xmlns:p14="http://schemas.microsoft.com/office/powerpoint/2010/main" val="1341711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endParaRPr lang="en-US" sz="900" dirty="0">
              <a:solidFill>
                <a:srgbClr val="5F5F5F"/>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07511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36</a:t>
            </a:fld>
            <a:endParaRPr lang="uk-UA" dirty="0"/>
          </a:p>
        </p:txBody>
      </p:sp>
    </p:spTree>
    <p:extLst>
      <p:ext uri="{BB962C8B-B14F-4D97-AF65-F5344CB8AC3E}">
        <p14:creationId xmlns:p14="http://schemas.microsoft.com/office/powerpoint/2010/main" val="1962718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39</a:t>
            </a:fld>
            <a:endParaRPr lang="en-US" dirty="0"/>
          </a:p>
        </p:txBody>
      </p:sp>
    </p:spTree>
    <p:extLst>
      <p:ext uri="{BB962C8B-B14F-4D97-AF65-F5344CB8AC3E}">
        <p14:creationId xmlns:p14="http://schemas.microsoft.com/office/powerpoint/2010/main" val="409853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42</a:t>
            </a:fld>
            <a:endParaRPr lang="en-US" dirty="0"/>
          </a:p>
        </p:txBody>
      </p:sp>
    </p:spTree>
    <p:extLst>
      <p:ext uri="{BB962C8B-B14F-4D97-AF65-F5344CB8AC3E}">
        <p14:creationId xmlns:p14="http://schemas.microsoft.com/office/powerpoint/2010/main" val="1948038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43</a:t>
            </a:fld>
            <a:endParaRPr lang="en-US" dirty="0"/>
          </a:p>
        </p:txBody>
      </p:sp>
    </p:spTree>
    <p:extLst>
      <p:ext uri="{BB962C8B-B14F-4D97-AF65-F5344CB8AC3E}">
        <p14:creationId xmlns:p14="http://schemas.microsoft.com/office/powerpoint/2010/main" val="3221727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44</a:t>
            </a:fld>
            <a:endParaRPr lang="en-US" dirty="0"/>
          </a:p>
        </p:txBody>
      </p:sp>
    </p:spTree>
    <p:extLst>
      <p:ext uri="{BB962C8B-B14F-4D97-AF65-F5344CB8AC3E}">
        <p14:creationId xmlns:p14="http://schemas.microsoft.com/office/powerpoint/2010/main" val="51820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45</a:t>
            </a:fld>
            <a:endParaRPr lang="en-US" dirty="0"/>
          </a:p>
        </p:txBody>
      </p:sp>
    </p:spTree>
    <p:extLst>
      <p:ext uri="{BB962C8B-B14F-4D97-AF65-F5344CB8AC3E}">
        <p14:creationId xmlns:p14="http://schemas.microsoft.com/office/powerpoint/2010/main" val="1187434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46</a:t>
            </a:fld>
            <a:endParaRPr lang="en-US" dirty="0"/>
          </a:p>
        </p:txBody>
      </p:sp>
    </p:spTree>
    <p:extLst>
      <p:ext uri="{BB962C8B-B14F-4D97-AF65-F5344CB8AC3E}">
        <p14:creationId xmlns:p14="http://schemas.microsoft.com/office/powerpoint/2010/main" val="2084078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47</a:t>
            </a:fld>
            <a:endParaRPr lang="en-US" dirty="0"/>
          </a:p>
        </p:txBody>
      </p:sp>
    </p:spTree>
    <p:extLst>
      <p:ext uri="{BB962C8B-B14F-4D97-AF65-F5344CB8AC3E}">
        <p14:creationId xmlns:p14="http://schemas.microsoft.com/office/powerpoint/2010/main" val="1209280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48</a:t>
            </a:fld>
            <a:endParaRPr lang="en-US" dirty="0"/>
          </a:p>
        </p:txBody>
      </p:sp>
    </p:spTree>
    <p:extLst>
      <p:ext uri="{BB962C8B-B14F-4D97-AF65-F5344CB8AC3E}">
        <p14:creationId xmlns:p14="http://schemas.microsoft.com/office/powerpoint/2010/main" val="1865905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49</a:t>
            </a:fld>
            <a:endParaRPr lang="en-US" dirty="0"/>
          </a:p>
        </p:txBody>
      </p:sp>
    </p:spTree>
    <p:extLst>
      <p:ext uri="{BB962C8B-B14F-4D97-AF65-F5344CB8AC3E}">
        <p14:creationId xmlns:p14="http://schemas.microsoft.com/office/powerpoint/2010/main" val="1751283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a:p>
            <a:r>
              <a:rPr lang="en-US" sz="1100" kern="1200" dirty="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a:latin typeface="+mn-lt"/>
              <a:ea typeface="+mn-ea"/>
              <a:cs typeface="+mn-cs"/>
            </a:endParaRPr>
          </a:p>
          <a:p>
            <a:r>
              <a:rPr lang="en-US" sz="1100" u="sng" kern="1200" dirty="0">
                <a:latin typeface="+mn-lt"/>
                <a:ea typeface="+mn-ea"/>
                <a:cs typeface="+mn-cs"/>
                <a:hlinkClick r:id="rId4"/>
              </a:rPr>
              <a:t>http://my.oracle.com/site/fin/gfo/GlobalProcesses/cnt452504.pdf</a:t>
            </a:r>
            <a:endParaRPr lang="en-US" sz="1100" u="sng" kern="1200" dirty="0">
              <a:latin typeface="+mn-lt"/>
              <a:ea typeface="+mn-ea"/>
              <a:cs typeface="+mn-cs"/>
            </a:endParaRPr>
          </a:p>
          <a:p>
            <a:endParaRPr lang="en-US" sz="1100" u="sng" kern="1200" dirty="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50</a:t>
            </a:fld>
            <a:endParaRPr lang="en-US" dirty="0"/>
          </a:p>
        </p:txBody>
      </p:sp>
    </p:spTree>
    <p:extLst>
      <p:ext uri="{BB962C8B-B14F-4D97-AF65-F5344CB8AC3E}">
        <p14:creationId xmlns:p14="http://schemas.microsoft.com/office/powerpoint/2010/main" val="701645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51</a:t>
            </a:fld>
            <a:endParaRPr lang="en-US" dirty="0"/>
          </a:p>
        </p:txBody>
      </p:sp>
    </p:spTree>
    <p:extLst>
      <p:ext uri="{BB962C8B-B14F-4D97-AF65-F5344CB8AC3E}">
        <p14:creationId xmlns:p14="http://schemas.microsoft.com/office/powerpoint/2010/main" val="1620892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52</a:t>
            </a:fld>
            <a:endParaRPr lang="en-US" dirty="0"/>
          </a:p>
        </p:txBody>
      </p:sp>
    </p:spTree>
    <p:extLst>
      <p:ext uri="{BB962C8B-B14F-4D97-AF65-F5344CB8AC3E}">
        <p14:creationId xmlns:p14="http://schemas.microsoft.com/office/powerpoint/2010/main" val="550946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53</a:t>
            </a:fld>
            <a:endParaRPr lang="en-US" dirty="0"/>
          </a:p>
        </p:txBody>
      </p:sp>
    </p:spTree>
    <p:extLst>
      <p:ext uri="{BB962C8B-B14F-4D97-AF65-F5344CB8AC3E}">
        <p14:creationId xmlns:p14="http://schemas.microsoft.com/office/powerpoint/2010/main" val="118418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54</a:t>
            </a:fld>
            <a:endParaRPr lang="en-US" dirty="0"/>
          </a:p>
        </p:txBody>
      </p:sp>
    </p:spTree>
    <p:extLst>
      <p:ext uri="{BB962C8B-B14F-4D97-AF65-F5344CB8AC3E}">
        <p14:creationId xmlns:p14="http://schemas.microsoft.com/office/powerpoint/2010/main" val="11169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55</a:t>
            </a:fld>
            <a:endParaRPr lang="en-US" dirty="0"/>
          </a:p>
        </p:txBody>
      </p:sp>
    </p:spTree>
    <p:extLst>
      <p:ext uri="{BB962C8B-B14F-4D97-AF65-F5344CB8AC3E}">
        <p14:creationId xmlns:p14="http://schemas.microsoft.com/office/powerpoint/2010/main" val="1649076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56</a:t>
            </a:fld>
            <a:endParaRPr lang="en-US" dirty="0"/>
          </a:p>
        </p:txBody>
      </p:sp>
    </p:spTree>
    <p:extLst>
      <p:ext uri="{BB962C8B-B14F-4D97-AF65-F5344CB8AC3E}">
        <p14:creationId xmlns:p14="http://schemas.microsoft.com/office/powerpoint/2010/main" val="853903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57</a:t>
            </a:fld>
            <a:endParaRPr lang="en-US" dirty="0"/>
          </a:p>
        </p:txBody>
      </p:sp>
    </p:spTree>
    <p:extLst>
      <p:ext uri="{BB962C8B-B14F-4D97-AF65-F5344CB8AC3E}">
        <p14:creationId xmlns:p14="http://schemas.microsoft.com/office/powerpoint/2010/main" val="1130405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58</a:t>
            </a:fld>
            <a:endParaRPr lang="en-US" dirty="0"/>
          </a:p>
        </p:txBody>
      </p:sp>
    </p:spTree>
    <p:extLst>
      <p:ext uri="{BB962C8B-B14F-4D97-AF65-F5344CB8AC3E}">
        <p14:creationId xmlns:p14="http://schemas.microsoft.com/office/powerpoint/2010/main" val="308235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59</a:t>
            </a:fld>
            <a:endParaRPr lang="en-US" dirty="0"/>
          </a:p>
        </p:txBody>
      </p:sp>
    </p:spTree>
    <p:extLst>
      <p:ext uri="{BB962C8B-B14F-4D97-AF65-F5344CB8AC3E}">
        <p14:creationId xmlns:p14="http://schemas.microsoft.com/office/powerpoint/2010/main" val="305011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1833944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60</a:t>
            </a:fld>
            <a:endParaRPr lang="en-US" dirty="0"/>
          </a:p>
        </p:txBody>
      </p:sp>
    </p:spTree>
    <p:extLst>
      <p:ext uri="{BB962C8B-B14F-4D97-AF65-F5344CB8AC3E}">
        <p14:creationId xmlns:p14="http://schemas.microsoft.com/office/powerpoint/2010/main" val="1782901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61</a:t>
            </a:fld>
            <a:endParaRPr lang="en-US" dirty="0"/>
          </a:p>
        </p:txBody>
      </p:sp>
    </p:spTree>
    <p:extLst>
      <p:ext uri="{BB962C8B-B14F-4D97-AF65-F5344CB8AC3E}">
        <p14:creationId xmlns:p14="http://schemas.microsoft.com/office/powerpoint/2010/main" val="1033633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63</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marL="228600" indent="-228600">
              <a:buFont typeface="Arial"/>
              <a:buChar char="•"/>
            </a:pPr>
            <a:r>
              <a:rPr lang="en-US" sz="900" dirty="0">
                <a:solidFill>
                  <a:srgbClr val="5F5F5F"/>
                </a:solidFill>
              </a:rPr>
              <a:t>Virtually every company will approach its journey to Cloud from a distinct point of view, based on an individual history and circumstances</a:t>
            </a:r>
          </a:p>
          <a:p>
            <a:pPr marL="223829" indent="-223829">
              <a:lnSpc>
                <a:spcPct val="110000"/>
              </a:lnSpc>
              <a:spcAft>
                <a:spcPts val="300"/>
              </a:spcAft>
              <a:buFont typeface="Arial"/>
              <a:buChar char="•"/>
            </a:pPr>
            <a:r>
              <a:rPr lang="en-US" sz="900" dirty="0">
                <a:solidFill>
                  <a:srgbClr val="5F5F5F"/>
                </a:solidFill>
                <a:cs typeface="Calibri"/>
              </a:rPr>
              <a:t>Our own four-decade history means Oracle has seen it all</a:t>
            </a:r>
          </a:p>
          <a:p>
            <a:pPr marL="223829" indent="-223829">
              <a:lnSpc>
                <a:spcPct val="110000"/>
              </a:lnSpc>
              <a:spcAft>
                <a:spcPts val="300"/>
              </a:spcAft>
              <a:buFont typeface="Arial"/>
              <a:buChar char="•"/>
            </a:pPr>
            <a:r>
              <a:rPr lang="en-US" sz="900" dirty="0">
                <a:solidFill>
                  <a:srgbClr val="5F5F5F"/>
                </a:solidFill>
                <a:cs typeface="Calibri"/>
              </a:rPr>
              <a:t>And when it comes to enabling the journey to Cloud, we can provide a path from any starting point</a:t>
            </a:r>
          </a:p>
          <a:p>
            <a:pPr marL="223829" indent="-223829">
              <a:lnSpc>
                <a:spcPct val="110000"/>
              </a:lnSpc>
              <a:spcAft>
                <a:spcPts val="300"/>
              </a:spcAft>
              <a:buFont typeface="Arial"/>
              <a:buChar char="•"/>
            </a:pPr>
            <a:r>
              <a:rPr lang="en-US" sz="900" dirty="0">
                <a:solidFill>
                  <a:srgbClr val="5F5F5F"/>
                </a:solidFill>
                <a:cs typeface="Calibri"/>
              </a:rPr>
              <a:t>Supports new cloud, existing environments, and hybrid </a:t>
            </a:r>
          </a:p>
          <a:p>
            <a:pPr marL="223829" indent="-223829">
              <a:lnSpc>
                <a:spcPct val="110000"/>
              </a:lnSpc>
              <a:spcAft>
                <a:spcPts val="300"/>
              </a:spcAft>
              <a:buFont typeface="Arial"/>
              <a:buChar char="•"/>
            </a:pPr>
            <a:r>
              <a:rPr lang="en-US" sz="900" dirty="0">
                <a:solidFill>
                  <a:srgbClr val="5F5F5F"/>
                </a:solidFill>
                <a:cs typeface="Calibri"/>
              </a:rPr>
              <a:t>Supports all workloads, all developers, and all data</a:t>
            </a:r>
          </a:p>
          <a:p>
            <a:pPr marL="223829" indent="-223829">
              <a:lnSpc>
                <a:spcPct val="110000"/>
              </a:lnSpc>
              <a:spcAft>
                <a:spcPts val="300"/>
              </a:spcAft>
              <a:buFont typeface="Arial"/>
              <a:buChar char="•"/>
            </a:pPr>
            <a:r>
              <a:rPr lang="en-US" sz="900" dirty="0">
                <a:solidFill>
                  <a:srgbClr val="5F5F5F"/>
                </a:solidFill>
                <a:cs typeface="Calibri"/>
              </a:rPr>
              <a:t>Connects all applications and business practices</a:t>
            </a:r>
          </a:p>
          <a:p>
            <a:pPr marL="223829" indent="-223829">
              <a:lnSpc>
                <a:spcPct val="110000"/>
              </a:lnSpc>
              <a:spcAft>
                <a:spcPts val="300"/>
              </a:spcAft>
              <a:buFont typeface="Arial"/>
              <a:buChar char="•"/>
            </a:pPr>
            <a:r>
              <a:rPr lang="en-US" sz="900" dirty="0">
                <a:solidFill>
                  <a:srgbClr val="5F5F5F"/>
                </a:solidFill>
                <a:cs typeface="Calibri"/>
              </a:rPr>
              <a:t>Goes beyond migrate - Run, Manage, Support</a:t>
            </a:r>
          </a:p>
          <a:p>
            <a:pPr marL="223829" indent="-223829">
              <a:lnSpc>
                <a:spcPct val="110000"/>
              </a:lnSpc>
              <a:spcAft>
                <a:spcPts val="300"/>
              </a:spcAft>
              <a:buFont typeface="Arial"/>
              <a:buChar char="•"/>
            </a:pPr>
            <a:r>
              <a:rPr lang="en-US" sz="900" dirty="0">
                <a:solidFill>
                  <a:srgbClr val="5F5F5F"/>
                </a:solidFill>
                <a:cs typeface="Calibri"/>
              </a:rPr>
              <a:t>Provide</a:t>
            </a:r>
            <a:r>
              <a:rPr lang="en-US" sz="900" b="1" dirty="0">
                <a:solidFill>
                  <a:srgbClr val="5F5F5F"/>
                </a:solidFill>
                <a:cs typeface="Calibri"/>
              </a:rPr>
              <a:t> Lifetime Value</a:t>
            </a:r>
          </a:p>
          <a:p>
            <a:pPr marL="223829" indent="-223829">
              <a:lnSpc>
                <a:spcPct val="110000"/>
              </a:lnSpc>
              <a:spcAft>
                <a:spcPts val="300"/>
              </a:spcAft>
              <a:buFont typeface="Arial"/>
              <a:buChar char="•"/>
            </a:pPr>
            <a:r>
              <a:rPr lang="en-US" sz="900" dirty="0">
                <a:solidFill>
                  <a:srgbClr val="5F5F5F"/>
                </a:solidFill>
                <a:cs typeface="Calibri"/>
              </a:rPr>
              <a:t>What do we mean when we talk about providing lifetime value?</a:t>
            </a:r>
          </a:p>
          <a:p>
            <a:pPr>
              <a:lnSpc>
                <a:spcPct val="110000"/>
              </a:lnSpc>
              <a:spcAft>
                <a:spcPts val="300"/>
              </a:spcAft>
            </a:pPr>
            <a:r>
              <a:rPr lang="en-US" sz="900" dirty="0">
                <a:solidFill>
                  <a:srgbClr val="5F5F5F"/>
                </a:solidFill>
                <a:cs typeface="Calibri"/>
              </a:rPr>
              <a:t>ADDITIONAL</a:t>
            </a:r>
            <a:endParaRPr lang="en-US" sz="900" dirty="0">
              <a:solidFill>
                <a:srgbClr val="5F5F5F"/>
              </a:solidFill>
            </a:endParaRPr>
          </a:p>
          <a:p>
            <a:pPr marL="171450" lvl="0" indent="-171450">
              <a:lnSpc>
                <a:spcPct val="120000"/>
              </a:lnSpc>
              <a:buFont typeface="Arial"/>
              <a:buChar char="•"/>
            </a:pPr>
            <a:r>
              <a:rPr lang="en-US" sz="900" dirty="0">
                <a:solidFill>
                  <a:srgbClr val="5F5F5F"/>
                </a:solidFill>
              </a:rPr>
              <a:t>Also, innovation goes to HOW we delivered this.</a:t>
            </a:r>
          </a:p>
          <a:p>
            <a:pPr marL="171450" lvl="0" indent="-171450">
              <a:lnSpc>
                <a:spcPct val="120000"/>
              </a:lnSpc>
              <a:buFont typeface="Arial"/>
              <a:buChar char="•"/>
            </a:pPr>
            <a:r>
              <a:rPr lang="en-US" sz="900" dirty="0">
                <a:solidFill>
                  <a:srgbClr val="5F5F5F"/>
                </a:solidFill>
              </a:rPr>
              <a:t>I would say that you have to look at the challenges that enterprises are facing in adopting this new delivery model of the public cloud.  First and foremost, is the challenge that the technology stack of the cloud is completely different from what enterprises have invested in on prem.  Innovation is how we can leverage a customer’s prior investment in technology while allowing them to enjoy the benefits of the new model seamlessly, painlessly.  No writing of applications, no modifications of VMs while providing bi-directional portability to the cloud and back.  That is innovation.  Secondly, allowing customers to leverage their existing IT processes, their architectural blueprints, their complicated network topology in the cloud is innovation.  And thirdly, operational excellence in our data centers, allowing incredibly fast performance in all cloud service operations is innovation that only a few if any companies can match Oracle’s ability on.</a:t>
            </a:r>
          </a:p>
          <a:p>
            <a:pPr marL="171450" lvl="0" indent="-171450">
              <a:lnSpc>
                <a:spcPct val="120000"/>
              </a:lnSpc>
              <a:buFont typeface="Arial"/>
              <a:buChar char="•"/>
            </a:pPr>
            <a:r>
              <a:rPr lang="en-US" sz="900" dirty="0">
                <a:solidFill>
                  <a:srgbClr val="5F5F5F"/>
                </a:solidFill>
              </a:rPr>
              <a:t>Not everyone is starting fresh in the Cloud, and in fact, few—if any—customers have this luxury. Most organizations are currently taking some initial steps or just contemplating their first steps.</a:t>
            </a:r>
          </a:p>
          <a:p>
            <a:pPr marL="171450" lvl="0" indent="-171450">
              <a:buFont typeface="Arial"/>
              <a:buChar char="•"/>
            </a:pPr>
            <a:r>
              <a:rPr lang="en-US" sz="900" dirty="0">
                <a:solidFill>
                  <a:srgbClr val="5F5F5F"/>
                </a:solidFill>
              </a:rPr>
              <a:t>Their first steps they do make In the Cloud are services that need to co-exist within current environments and investments.</a:t>
            </a:r>
          </a:p>
          <a:p>
            <a:pPr marL="171450" lvl="0" indent="-171450">
              <a:buFont typeface="Arial"/>
              <a:buChar char="•"/>
            </a:pPr>
            <a:r>
              <a:rPr lang="en-US" sz="900" dirty="0">
                <a:solidFill>
                  <a:srgbClr val="5F5F5F"/>
                </a:solidFill>
              </a:rPr>
              <a:t>New applications need to interoperate with on-premises applications. New forms of doing business need to co-mingle with existing business processes. </a:t>
            </a:r>
          </a:p>
          <a:p>
            <a:pPr marL="171450" lvl="0" indent="-171450">
              <a:buFont typeface="Arial"/>
              <a:buChar char="•"/>
            </a:pPr>
            <a:r>
              <a:rPr lang="en-US" sz="900" dirty="0">
                <a:solidFill>
                  <a:srgbClr val="5F5F5F"/>
                </a:solidFill>
              </a:rPr>
              <a:t>Just as important as providing solutions is providing a path. Otherwise you and me are no different from many of the Cloud competitors out there.</a:t>
            </a:r>
          </a:p>
          <a:p>
            <a:pPr marL="171450" lvl="0" indent="-171450">
              <a:buFont typeface="Arial"/>
              <a:buChar char="•"/>
            </a:pPr>
            <a:r>
              <a:rPr lang="en-US" sz="900" dirty="0">
                <a:solidFill>
                  <a:srgbClr val="5F5F5F"/>
                </a:solidFill>
              </a:rPr>
              <a:t>There are multiple roads a customer can take in the journey to the Cloud.</a:t>
            </a:r>
          </a:p>
          <a:p>
            <a:pPr marL="171450" lvl="0" indent="-171450">
              <a:buFont typeface="Arial"/>
              <a:buChar char="•"/>
            </a:pPr>
            <a:r>
              <a:rPr lang="en-US" sz="900" dirty="0">
                <a:solidFill>
                  <a:srgbClr val="5F5F5F"/>
                </a:solidFill>
              </a:rPr>
              <a:t>With Oracle there isn’t just one solution or one path to the Cloud. Only Oracle offers a full technology continuum to enable customers wherever they might be on that journey. We can…</a:t>
            </a:r>
          </a:p>
          <a:p>
            <a:pPr marL="171450" lvl="0" indent="-171450">
              <a:buFont typeface="Arial"/>
              <a:buChar char="•"/>
            </a:pPr>
            <a:r>
              <a:rPr lang="en-US" sz="900" dirty="0">
                <a:solidFill>
                  <a:srgbClr val="5F5F5F"/>
                </a:solidFill>
              </a:rPr>
              <a:t>Support new cloud, existing environments and hybrid</a:t>
            </a:r>
          </a:p>
          <a:p>
            <a:pPr marL="171450" lvl="0" indent="-171450">
              <a:buFont typeface="Arial"/>
              <a:buChar char="•"/>
            </a:pPr>
            <a:r>
              <a:rPr lang="en-US" sz="900" dirty="0">
                <a:solidFill>
                  <a:srgbClr val="5F5F5F"/>
                </a:solidFill>
              </a:rPr>
              <a:t>Support all workloads, all developers, and all data</a:t>
            </a:r>
          </a:p>
          <a:p>
            <a:pPr marL="171450" lvl="0" indent="-171450">
              <a:buFont typeface="Arial"/>
              <a:buChar char="•"/>
            </a:pPr>
            <a:r>
              <a:rPr lang="en-US" sz="900" dirty="0">
                <a:solidFill>
                  <a:srgbClr val="5F5F5F"/>
                </a:solidFill>
              </a:rPr>
              <a:t>Connect all applications and business practices</a:t>
            </a:r>
          </a:p>
          <a:p>
            <a:pPr marL="171450" lvl="0" indent="-171450">
              <a:buFont typeface="Arial"/>
              <a:buChar char="•"/>
            </a:pPr>
            <a:r>
              <a:rPr lang="en-US" sz="900" dirty="0">
                <a:solidFill>
                  <a:srgbClr val="5F5F5F"/>
                </a:solidFill>
              </a:rPr>
              <a:t>Go beyond migrate – Architect, Run, Manage, Support</a:t>
            </a:r>
          </a:p>
          <a:p>
            <a:pPr marL="171450" lvl="0" indent="-171450">
              <a:buFont typeface="Arial"/>
              <a:buChar char="•"/>
            </a:pPr>
            <a:r>
              <a:rPr lang="en-US" sz="900" dirty="0">
                <a:solidFill>
                  <a:srgbClr val="5F5F5F"/>
                </a:solidFill>
              </a:rPr>
              <a:t>Provide Lifetime Value  </a:t>
            </a:r>
          </a:p>
          <a:p>
            <a:pPr marL="171450" lvl="0" indent="-171450">
              <a:buFont typeface="Arial"/>
              <a:buChar char="•"/>
            </a:pPr>
            <a:r>
              <a:rPr lang="en-US" sz="900" dirty="0">
                <a:solidFill>
                  <a:srgbClr val="5F5F5F"/>
                </a:solidFill>
              </a:rPr>
              <a:t>And what do I mean by provide lifetime value??</a:t>
            </a:r>
          </a:p>
          <a:p>
            <a:endParaRPr lang="en-US" sz="900" dirty="0">
              <a:solidFill>
                <a:srgbClr val="5F5F5F"/>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2569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242069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64217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106155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2BC05264-356E-480E-8D0C-5AA9B30CDF5C}" type="slidenum">
              <a:rPr lang="en-US" smtClean="0"/>
              <a:pPr>
                <a:defRPr/>
              </a:pPr>
              <a:t>9</a:t>
            </a:fld>
            <a:endParaRPr lang="en-US" dirty="0"/>
          </a:p>
        </p:txBody>
      </p:sp>
    </p:spTree>
    <p:extLst>
      <p:ext uri="{BB962C8B-B14F-4D97-AF65-F5344CB8AC3E}">
        <p14:creationId xmlns:p14="http://schemas.microsoft.com/office/powerpoint/2010/main" val="2046517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5/31/18</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46040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4745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5/31/18</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5/31/18</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5/31/18</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5/31/18</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5/31/18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2163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5/31/18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5"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5/31/18</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5/31/18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30062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5/31/18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5/31/18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5/31/18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5/31/18</a:t>
            </a:fld>
            <a:endParaRPr lang="en-US"/>
          </a:p>
        </p:txBody>
      </p:sp>
      <p:sp>
        <p:nvSpPr>
          <p:cNvPr id="5" name="Footer Placeholder 4"/>
          <p:cNvSpPr>
            <a:spLocks noGrp="1"/>
          </p:cNvSpPr>
          <p:nvPr>
            <p:ph type="ftr" sz="quarter" idx="11"/>
          </p:nvPr>
        </p:nvSpPr>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5/31/18</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spTree>
    <p:extLst>
      <p:ext uri="{BB962C8B-B14F-4D97-AF65-F5344CB8AC3E}">
        <p14:creationId xmlns:p14="http://schemas.microsoft.com/office/powerpoint/2010/main" val="36006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5/31/18</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79507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OOW SF17 Title Slide with Red Graphic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5/31/18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1943191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OOW SF17 Title Slide with Light Blue Graphic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bg1"/>
                </a:solidFill>
              </a:defRPr>
            </a:lvl1pPr>
          </a:lstStyle>
          <a:p>
            <a:fld id="{28EA2FC9-FB8E-5643-A6BA-BB418325CE56}" type="datetime1">
              <a:rPr lang="en-US" smtClean="0"/>
              <a:pPr/>
              <a:t>5/31/18</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dirty="0"/>
              <a:t>Confidential – Oracle Internal/Restricted/Highly Restricted</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a:solidFill>
                  <a:schemeClr val="bg1"/>
                </a:solidFill>
              </a:rPr>
              <a:t>2017,</a:t>
            </a:r>
            <a:r>
              <a:rPr sz="850" dirty="0">
                <a:solidFill>
                  <a:schemeClr val="bg1"/>
                </a:solidFill>
              </a:rPr>
              <a:t> Oracle and/or its affiliates. All rights reserved.  |</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331370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5/31/18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00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OOW SF17 Title Slide with Photo-Re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5/31/18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367775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OOW SF17 Title Slide with Photo and Partner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442112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4649724"/>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2373439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OW SF17 Title Slide with Photo and Solution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4128167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1154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84141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817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76894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OW SF17 TiOOW SF17 Section Header with Photo-Re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sp>
        <p:nvSpPr>
          <p:cNvPr id="14"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8238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spTree>
    <p:extLst>
      <p:ext uri="{BB962C8B-B14F-4D97-AF65-F5344CB8AC3E}">
        <p14:creationId xmlns:p14="http://schemas.microsoft.com/office/powerpoint/2010/main" val="238772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Red Graphic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spTree>
    <p:extLst>
      <p:ext uri="{BB962C8B-B14F-4D97-AF65-F5344CB8AC3E}">
        <p14:creationId xmlns:p14="http://schemas.microsoft.com/office/powerpoint/2010/main" val="182533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95860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9985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08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47906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90734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12085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13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5278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9410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115951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5/31/18</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5756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2017780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5/31/18</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40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5/31/18</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0603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5/31/18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4916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6940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2814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22330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901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4251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178883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6016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5/31/18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5/31/18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384188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OOW SF17 Metric">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5/31/18</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spTree>
    <p:extLst>
      <p:ext uri="{BB962C8B-B14F-4D97-AF65-F5344CB8AC3E}">
        <p14:creationId xmlns:p14="http://schemas.microsoft.com/office/powerpoint/2010/main" val="3459389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5/31/18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930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5/31/18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4421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5/31/18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52906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283158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5/31/18</a:t>
            </a:fld>
            <a:endParaRPr lang="en-US"/>
          </a:p>
        </p:txBody>
      </p:sp>
      <p:sp>
        <p:nvSpPr>
          <p:cNvPr id="5" name="Footer Placeholder 4"/>
          <p:cNvSpPr>
            <a:spLocks noGrp="1"/>
          </p:cNvSpPr>
          <p:nvPr>
            <p:ph type="ftr" sz="quarter" idx="11"/>
          </p:nvPr>
        </p:nvSpPr>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60381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5/31/18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4832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5/31/18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image" Target="../media/image23.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theme" Target="../theme/theme2.xml"/><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5/31/18</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6" r:id="rId5"/>
    <p:sldLayoutId id="2147483697" r:id="rId6"/>
    <p:sldLayoutId id="2147483702" r:id="rId7"/>
    <p:sldLayoutId id="2147483662" r:id="rId8"/>
    <p:sldLayoutId id="2147483664" r:id="rId9"/>
    <p:sldLayoutId id="2147483689" r:id="rId10"/>
    <p:sldLayoutId id="2147483650" r:id="rId11"/>
    <p:sldLayoutId id="2147483663" r:id="rId12"/>
    <p:sldLayoutId id="2147483686" r:id="rId13"/>
    <p:sldLayoutId id="2147483704" r:id="rId14"/>
    <p:sldLayoutId id="2147483703" r:id="rId15"/>
    <p:sldLayoutId id="2147483651" r:id="rId16"/>
    <p:sldLayoutId id="2147483665" r:id="rId17"/>
    <p:sldLayoutId id="2147483669" r:id="rId18"/>
    <p:sldLayoutId id="2147483692" r:id="rId19"/>
    <p:sldLayoutId id="2147483683" r:id="rId20"/>
    <p:sldLayoutId id="2147483670" r:id="rId21"/>
    <p:sldLayoutId id="2147483652" r:id="rId22"/>
    <p:sldLayoutId id="2147483671" r:id="rId23"/>
    <p:sldLayoutId id="2147483672" r:id="rId24"/>
    <p:sldLayoutId id="2147483679" r:id="rId25"/>
    <p:sldLayoutId id="2147483685" r:id="rId26"/>
    <p:sldLayoutId id="2147483688" r:id="rId27"/>
    <p:sldLayoutId id="2147483654" r:id="rId28"/>
    <p:sldLayoutId id="2147483666" r:id="rId29"/>
    <p:sldLayoutId id="2147483655" r:id="rId30"/>
    <p:sldLayoutId id="2147483656" r:id="rId31"/>
    <p:sldLayoutId id="2147483657" r:id="rId32"/>
    <p:sldLayoutId id="2147483673" r:id="rId33"/>
    <p:sldLayoutId id="2147483674" r:id="rId34"/>
    <p:sldLayoutId id="2147483682" r:id="rId35"/>
    <p:sldLayoutId id="2147483684" r:id="rId36"/>
    <p:sldLayoutId id="2147483690" r:id="rId37"/>
    <p:sldLayoutId id="2147483691" r:id="rId38"/>
    <p:sldLayoutId id="2147483668" r:id="rId39"/>
    <p:sldLayoutId id="2147483675" r:id="rId40"/>
    <p:sldLayoutId id="2147483676" r:id="rId41"/>
    <p:sldLayoutId id="2147483667" r:id="rId42"/>
    <p:sldLayoutId id="2147483661" r:id="rId43"/>
    <p:sldLayoutId id="2147483687" r:id="rId44"/>
    <p:sldLayoutId id="2147483659"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5/31/18</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149056398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localhost:16000/"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localhost:16001/"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localhost:16001/"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localhost:16001/"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tiff"/><Relationship Id="rId7"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24.xml"/><Relationship Id="rId16" Type="http://schemas.openxmlformats.org/officeDocument/2006/relationships/diagramColors" Target="../diagrams/colors6.xml"/><Relationship Id="rId1" Type="http://schemas.openxmlformats.org/officeDocument/2006/relationships/slideLayout" Target="../slideLayouts/slideLayout28.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30.xml"/><Relationship Id="rId6" Type="http://schemas.openxmlformats.org/officeDocument/2006/relationships/image" Target="../media/image1.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6.jpe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5.jpe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5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C534C3-67A7-D842-8A91-69B4B9234E91}"/>
              </a:ext>
            </a:extLst>
          </p:cNvPr>
          <p:cNvSpPr/>
          <p:nvPr/>
        </p:nvSpPr>
        <p:spPr>
          <a:xfrm>
            <a:off x="2015836" y="4290399"/>
            <a:ext cx="8562109" cy="523220"/>
          </a:xfrm>
          <a:prstGeom prst="rect">
            <a:avLst/>
          </a:prstGeom>
        </p:spPr>
        <p:txBody>
          <a:bodyPr wrap="square">
            <a:spAutoFit/>
          </a:bodyPr>
          <a:lstStyle/>
          <a:p>
            <a:r>
              <a:rPr lang="en-US" sz="2800" dirty="0">
                <a:solidFill>
                  <a:schemeClr val="bg1"/>
                </a:solidFill>
              </a:rPr>
              <a:t>Dial in 866-682-4770 Bridge 5341164 passcode 1234</a:t>
            </a:r>
          </a:p>
        </p:txBody>
      </p:sp>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1812" y="15875"/>
            <a:ext cx="11125200" cy="889000"/>
          </a:xfrm>
        </p:spPr>
        <p:txBody>
          <a:bodyPr/>
          <a:lstStyle/>
          <a:p>
            <a:r>
              <a:rPr lang="en-US" dirty="0"/>
              <a:t>New GoldenGate Microservices</a:t>
            </a:r>
          </a:p>
        </p:txBody>
      </p:sp>
      <p:sp>
        <p:nvSpPr>
          <p:cNvPr id="7" name="Content Placeholder 6"/>
          <p:cNvSpPr>
            <a:spLocks noGrp="1"/>
          </p:cNvSpPr>
          <p:nvPr>
            <p:ph idx="1"/>
          </p:nvPr>
        </p:nvSpPr>
        <p:spPr>
          <a:xfrm>
            <a:off x="531151" y="1114425"/>
            <a:ext cx="11126522" cy="5181599"/>
          </a:xfrm>
        </p:spPr>
        <p:txBody>
          <a:bodyPr/>
          <a:lstStyle/>
          <a:p>
            <a:r>
              <a:rPr lang="en-US" dirty="0"/>
              <a:t>Administration Service </a:t>
            </a:r>
          </a:p>
          <a:p>
            <a:pPr lvl="1"/>
            <a:r>
              <a:rPr lang="en-US" sz="2000" dirty="0"/>
              <a:t>Replaces GGSCI and Manager with a single administration service for managing replication processes</a:t>
            </a:r>
          </a:p>
          <a:p>
            <a:r>
              <a:rPr lang="en-US" dirty="0"/>
              <a:t>Multi-threaded Distribution Service  </a:t>
            </a:r>
          </a:p>
          <a:p>
            <a:pPr lvl="1"/>
            <a:r>
              <a:rPr lang="en-US" sz="2000" dirty="0"/>
              <a:t>Replaces  multiple source-side Extract Pumps with a single instance service.</a:t>
            </a:r>
          </a:p>
          <a:p>
            <a:pPr lvl="1"/>
            <a:r>
              <a:rPr lang="en-US" sz="2000" dirty="0"/>
              <a:t>Lightweight filtering only (no transformations)</a:t>
            </a:r>
          </a:p>
          <a:p>
            <a:r>
              <a:rPr lang="en-US" dirty="0"/>
              <a:t>Multi-threaded Receiver Service</a:t>
            </a:r>
          </a:p>
          <a:p>
            <a:pPr lvl="1"/>
            <a:r>
              <a:rPr lang="en-US" sz="2000" dirty="0"/>
              <a:t>Replaces the multiple discrete target-side Server/Collectors with a single instance service</a:t>
            </a:r>
          </a:p>
          <a:p>
            <a:r>
              <a:rPr lang="en-US" dirty="0"/>
              <a:t>Performance Metrics Service</a:t>
            </a:r>
          </a:p>
          <a:p>
            <a:pPr lvl="1"/>
            <a:r>
              <a:rPr lang="en-US" sz="2000" dirty="0"/>
              <a:t>New service for monitoring metrics related to a particular deployment</a:t>
            </a:r>
          </a:p>
          <a:p>
            <a:pPr lvl="1"/>
            <a:r>
              <a:rPr lang="en-US" sz="2000" dirty="0"/>
              <a:t>Also available in the traditional architecture</a:t>
            </a:r>
          </a:p>
          <a:p>
            <a:r>
              <a:rPr lang="en-US" dirty="0"/>
              <a:t>Service Manager</a:t>
            </a:r>
          </a:p>
          <a:p>
            <a:pPr lvl="1"/>
            <a:r>
              <a:rPr lang="en-US" sz="2000" dirty="0"/>
              <a:t>New service for managing  multiple deployments on a local host</a:t>
            </a:r>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44798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11</a:t>
            </a:fld>
            <a:endParaRPr lang="en-US" dirty="0"/>
          </a:p>
        </p:txBody>
      </p:sp>
      <p:sp>
        <p:nvSpPr>
          <p:cNvPr id="10" name="Text Placeholder 9"/>
          <p:cNvSpPr>
            <a:spLocks noGrp="1"/>
          </p:cNvSpPr>
          <p:nvPr>
            <p:ph type="body" sz="quarter" idx="13"/>
          </p:nvPr>
        </p:nvSpPr>
        <p:spPr>
          <a:xfrm>
            <a:off x="531814" y="991597"/>
            <a:ext cx="11125198" cy="343299"/>
          </a:xfrm>
        </p:spPr>
        <p:txBody>
          <a:bodyPr/>
          <a:lstStyle/>
          <a:p>
            <a:r>
              <a:rPr lang="en-US" dirty="0"/>
              <a:t>Command Line,  Browsers,  Programmatic </a:t>
            </a:r>
            <a:r>
              <a:rPr lang="en-US" dirty="0" err="1"/>
              <a:t>RESTful</a:t>
            </a:r>
            <a:r>
              <a:rPr lang="en-US" dirty="0"/>
              <a:t> Interfaces</a:t>
            </a:r>
          </a:p>
        </p:txBody>
      </p:sp>
      <p:sp>
        <p:nvSpPr>
          <p:cNvPr id="7" name="Title 6"/>
          <p:cNvSpPr>
            <a:spLocks noGrp="1"/>
          </p:cNvSpPr>
          <p:nvPr>
            <p:ph type="title"/>
          </p:nvPr>
        </p:nvSpPr>
        <p:spPr>
          <a:xfrm>
            <a:off x="531812" y="24256"/>
            <a:ext cx="11125200" cy="889000"/>
          </a:xfrm>
        </p:spPr>
        <p:txBody>
          <a:bodyPr/>
          <a:lstStyle/>
          <a:p>
            <a:r>
              <a:rPr lang="en-US" dirty="0"/>
              <a:t>Administer </a:t>
            </a:r>
            <a:r>
              <a:rPr lang="en-US" dirty="0" err="1"/>
              <a:t>GoldenGate</a:t>
            </a:r>
            <a:r>
              <a:rPr lang="en-US" dirty="0"/>
              <a:t> with Variety of Clients</a:t>
            </a:r>
          </a:p>
        </p:txBody>
      </p:sp>
      <p:sp>
        <p:nvSpPr>
          <p:cNvPr id="11" name="Isosceles Triangle 10"/>
          <p:cNvSpPr/>
          <p:nvPr/>
        </p:nvSpPr>
        <p:spPr>
          <a:xfrm rot="5400000">
            <a:off x="1643410" y="3581621"/>
            <a:ext cx="4220707" cy="853238"/>
          </a:xfrm>
          <a:prstGeom prst="triangle">
            <a:avLst/>
          </a:prstGeom>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3" tIns="60947" rIns="121893" bIns="60947" anchor="b"/>
          <a:lstStyle/>
          <a:p>
            <a:pPr algn="ctr">
              <a:defRPr/>
            </a:pPr>
            <a:r>
              <a:rPr lang="en-US" sz="2000" dirty="0">
                <a:solidFill>
                  <a:schemeClr val="bg1"/>
                </a:solidFill>
                <a:effectLst>
                  <a:outerShdw blurRad="38100" dist="38100" dir="2700000" algn="tl">
                    <a:srgbClr val="000000">
                      <a:alpha val="43137"/>
                    </a:srgbClr>
                  </a:outerShdw>
                </a:effectLst>
              </a:rPr>
              <a:t>Service Interface</a:t>
            </a:r>
          </a:p>
        </p:txBody>
      </p:sp>
      <p:sp>
        <p:nvSpPr>
          <p:cNvPr id="12" name="Rounded Rectangle 11"/>
          <p:cNvSpPr/>
          <p:nvPr/>
        </p:nvSpPr>
        <p:spPr>
          <a:xfrm>
            <a:off x="1211534" y="5133134"/>
            <a:ext cx="1880560" cy="641230"/>
          </a:xfrm>
          <a:prstGeom prst="roundRect">
            <a:avLst/>
          </a:prstGeom>
          <a:no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58716" indent="-158716" algn="ctr">
              <a:lnSpc>
                <a:spcPct val="90000"/>
              </a:lnSpc>
              <a:buClr>
                <a:schemeClr val="accent1"/>
              </a:buClr>
              <a:defRPr/>
            </a:pPr>
            <a:r>
              <a:rPr lang="en-US" sz="2000" b="1" dirty="0">
                <a:solidFill>
                  <a:schemeClr val="tx1"/>
                </a:solidFill>
                <a:latin typeface="Arial" charset="0"/>
                <a:ea typeface="MS PGothic" pitchFamily="34" charset="-128"/>
                <a:cs typeface="Arial" charset="0"/>
              </a:rPr>
              <a:t>Anything via</a:t>
            </a:r>
          </a:p>
          <a:p>
            <a:pPr marL="158716" indent="-158716" algn="ctr">
              <a:lnSpc>
                <a:spcPct val="90000"/>
              </a:lnSpc>
              <a:buClr>
                <a:schemeClr val="accent1"/>
              </a:buClr>
              <a:defRPr/>
            </a:pPr>
            <a:r>
              <a:rPr lang="en-US" sz="2000" b="1" dirty="0">
                <a:solidFill>
                  <a:schemeClr val="tx1"/>
                </a:solidFill>
                <a:latin typeface="Arial" charset="0"/>
                <a:ea typeface="MS PGothic" pitchFamily="34" charset="-128"/>
                <a:cs typeface="Arial" charset="0"/>
              </a:rPr>
              <a:t>Service IF</a:t>
            </a:r>
          </a:p>
        </p:txBody>
      </p:sp>
      <p:sp>
        <p:nvSpPr>
          <p:cNvPr id="14" name="Rounded Rectangle 13"/>
          <p:cNvSpPr/>
          <p:nvPr/>
        </p:nvSpPr>
        <p:spPr>
          <a:xfrm>
            <a:off x="1211534" y="4366950"/>
            <a:ext cx="1880560" cy="641230"/>
          </a:xfrm>
          <a:prstGeom prst="roundRect">
            <a:avLst/>
          </a:prstGeom>
          <a:no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58716" indent="-158716" algn="ctr">
              <a:lnSpc>
                <a:spcPct val="90000"/>
              </a:lnSpc>
              <a:buClr>
                <a:schemeClr val="accent1"/>
              </a:buClr>
              <a:defRPr/>
            </a:pPr>
            <a:r>
              <a:rPr lang="en-US" sz="2000" b="1" dirty="0">
                <a:solidFill>
                  <a:schemeClr val="tx1"/>
                </a:solidFill>
                <a:latin typeface="Arial" charset="0"/>
                <a:ea typeface="MS PGothic" pitchFamily="34" charset="-128"/>
                <a:cs typeface="Arial" charset="0"/>
              </a:rPr>
              <a:t>Scripts &amp; Interpreters</a:t>
            </a:r>
          </a:p>
        </p:txBody>
      </p:sp>
      <p:sp>
        <p:nvSpPr>
          <p:cNvPr id="15" name="Rounded Rectangle 14"/>
          <p:cNvSpPr/>
          <p:nvPr/>
        </p:nvSpPr>
        <p:spPr>
          <a:xfrm>
            <a:off x="1211534" y="3600764"/>
            <a:ext cx="1880560" cy="641230"/>
          </a:xfrm>
          <a:prstGeom prst="roundRect">
            <a:avLst/>
          </a:prstGeom>
          <a:no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58716" indent="-158716" algn="ctr">
              <a:lnSpc>
                <a:spcPct val="90000"/>
              </a:lnSpc>
              <a:buClr>
                <a:schemeClr val="accent1"/>
              </a:buClr>
              <a:defRPr/>
            </a:pPr>
            <a:r>
              <a:rPr lang="en-US" sz="2000" b="1" dirty="0">
                <a:solidFill>
                  <a:schemeClr val="tx1"/>
                </a:solidFill>
                <a:latin typeface="Arial" charset="0"/>
                <a:ea typeface="MS PGothic" pitchFamily="34" charset="-128"/>
                <a:cs typeface="Arial" charset="0"/>
              </a:rPr>
              <a:t>PLSQL</a:t>
            </a:r>
          </a:p>
        </p:txBody>
      </p:sp>
      <p:sp>
        <p:nvSpPr>
          <p:cNvPr id="16" name="Rounded Rectangle 15"/>
          <p:cNvSpPr/>
          <p:nvPr/>
        </p:nvSpPr>
        <p:spPr>
          <a:xfrm>
            <a:off x="1211534" y="2834578"/>
            <a:ext cx="1880560" cy="641230"/>
          </a:xfrm>
          <a:prstGeom prst="roundRect">
            <a:avLst/>
          </a:prstGeom>
          <a:no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58716" indent="-158716" algn="ctr">
              <a:lnSpc>
                <a:spcPct val="90000"/>
              </a:lnSpc>
              <a:buClr>
                <a:schemeClr val="accent1"/>
              </a:buClr>
              <a:defRPr/>
            </a:pPr>
            <a:r>
              <a:rPr lang="en-US" sz="2000" b="1" dirty="0">
                <a:solidFill>
                  <a:schemeClr val="tx1"/>
                </a:solidFill>
                <a:latin typeface="Arial" charset="0"/>
                <a:ea typeface="MS PGothic" pitchFamily="34" charset="-128"/>
                <a:cs typeface="Arial" charset="0"/>
              </a:rPr>
              <a:t>Browsers</a:t>
            </a:r>
          </a:p>
        </p:txBody>
      </p:sp>
      <p:sp>
        <p:nvSpPr>
          <p:cNvPr id="17" name="Rounded Rectangle 16"/>
          <p:cNvSpPr/>
          <p:nvPr/>
        </p:nvSpPr>
        <p:spPr>
          <a:xfrm>
            <a:off x="1211534" y="2068392"/>
            <a:ext cx="1880560" cy="641230"/>
          </a:xfrm>
          <a:prstGeom prst="roundRect">
            <a:avLst/>
          </a:prstGeom>
          <a:no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58716" indent="-158716" algn="ctr">
              <a:lnSpc>
                <a:spcPct val="90000"/>
              </a:lnSpc>
              <a:buClr>
                <a:schemeClr val="accent1"/>
              </a:buClr>
              <a:defRPr/>
            </a:pPr>
            <a:r>
              <a:rPr lang="en-US" sz="2000" b="1" dirty="0" err="1">
                <a:solidFill>
                  <a:schemeClr val="tx1"/>
                </a:solidFill>
                <a:latin typeface="Arial" charset="0"/>
                <a:ea typeface="MS PGothic" pitchFamily="34" charset="-128"/>
                <a:cs typeface="Arial" charset="0"/>
              </a:rPr>
              <a:t>AdminClient</a:t>
            </a:r>
            <a:endParaRPr lang="en-US" sz="2000" b="1" dirty="0">
              <a:solidFill>
                <a:schemeClr val="tx1"/>
              </a:solidFill>
              <a:latin typeface="Arial" charset="0"/>
              <a:ea typeface="MS PGothic" pitchFamily="34" charset="-128"/>
              <a:cs typeface="Arial" charset="0"/>
            </a:endParaRPr>
          </a:p>
        </p:txBody>
      </p:sp>
      <p:sp>
        <p:nvSpPr>
          <p:cNvPr id="18" name="Rounded Rectangle 17"/>
          <p:cNvSpPr/>
          <p:nvPr/>
        </p:nvSpPr>
        <p:spPr>
          <a:xfrm>
            <a:off x="5777951" y="2156345"/>
            <a:ext cx="5808997" cy="4104341"/>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20" name="Picture 43"/>
          <p:cNvPicPr>
            <a:picLocks noChangeAspect="1" noChangeArrowheads="1"/>
          </p:cNvPicPr>
          <p:nvPr/>
        </p:nvPicPr>
        <p:blipFill>
          <a:blip r:embed="rId3" cstate="print"/>
          <a:stretch>
            <a:fillRect/>
          </a:stretch>
        </p:blipFill>
        <p:spPr bwMode="auto">
          <a:xfrm>
            <a:off x="9367291" y="3469161"/>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21" name="Rounded Rectangle 20"/>
          <p:cNvSpPr/>
          <p:nvPr/>
        </p:nvSpPr>
        <p:spPr>
          <a:xfrm>
            <a:off x="5896966" y="402434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Admin Server</a:t>
            </a:r>
          </a:p>
        </p:txBody>
      </p:sp>
      <p:sp>
        <p:nvSpPr>
          <p:cNvPr id="22" name="Flowchart: Multidocument 21"/>
          <p:cNvSpPr/>
          <p:nvPr/>
        </p:nvSpPr>
        <p:spPr>
          <a:xfrm>
            <a:off x="7889081" y="5113658"/>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algn="ctr">
              <a:lnSpc>
                <a:spcPct val="90000"/>
              </a:lnSpc>
              <a:defRPr/>
            </a:pPr>
            <a:r>
              <a:rPr lang="en-US" b="1" dirty="0">
                <a:solidFill>
                  <a:schemeClr val="bg1">
                    <a:lumMod val="65000"/>
                  </a:schemeClr>
                </a:solidFill>
              </a:rPr>
              <a:t>Trail Files</a:t>
            </a:r>
          </a:p>
        </p:txBody>
      </p:sp>
      <p:sp>
        <p:nvSpPr>
          <p:cNvPr id="23" name="Rounded Rectangle 22"/>
          <p:cNvSpPr/>
          <p:nvPr/>
        </p:nvSpPr>
        <p:spPr>
          <a:xfrm>
            <a:off x="9506873" y="5292097"/>
            <a:ext cx="1036158" cy="325895"/>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lumMod val="65000"/>
                  </a:schemeClr>
                </a:solidFill>
              </a:rPr>
              <a:t>Replicat</a:t>
            </a:r>
          </a:p>
        </p:txBody>
      </p:sp>
      <p:cxnSp>
        <p:nvCxnSpPr>
          <p:cNvPr id="24" name="Straight Arrow Connector 23"/>
          <p:cNvCxnSpPr/>
          <p:nvPr/>
        </p:nvCxnSpPr>
        <p:spPr>
          <a:xfrm flipH="1" flipV="1">
            <a:off x="10207496" y="4972304"/>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5896966" y="5240742"/>
            <a:ext cx="1476943" cy="567324"/>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Receiver Server</a:t>
            </a:r>
          </a:p>
        </p:txBody>
      </p:sp>
      <p:cxnSp>
        <p:nvCxnSpPr>
          <p:cNvPr id="30" name="Straight Arrow Connector 29"/>
          <p:cNvCxnSpPr/>
          <p:nvPr/>
        </p:nvCxnSpPr>
        <p:spPr>
          <a:xfrm flipV="1">
            <a:off x="4230806" y="3357349"/>
            <a:ext cx="1610436" cy="62779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33" name="Flowchart: Multidocument 32"/>
          <p:cNvSpPr/>
          <p:nvPr/>
        </p:nvSpPr>
        <p:spPr>
          <a:xfrm>
            <a:off x="7876857" y="2796879"/>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algn="ctr">
              <a:lnSpc>
                <a:spcPct val="90000"/>
              </a:lnSpc>
              <a:defRPr/>
            </a:pPr>
            <a:r>
              <a:rPr lang="en-US" b="1" dirty="0">
                <a:solidFill>
                  <a:schemeClr val="bg1">
                    <a:lumMod val="65000"/>
                  </a:schemeClr>
                </a:solidFill>
              </a:rPr>
              <a:t>Trail Files</a:t>
            </a:r>
          </a:p>
        </p:txBody>
      </p:sp>
      <p:sp>
        <p:nvSpPr>
          <p:cNvPr id="34" name="Rounded Rectangle 33"/>
          <p:cNvSpPr/>
          <p:nvPr/>
        </p:nvSpPr>
        <p:spPr>
          <a:xfrm>
            <a:off x="9472234" y="2877374"/>
            <a:ext cx="907200" cy="309490"/>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lumMod val="65000"/>
                  </a:schemeClr>
                </a:solidFill>
              </a:rPr>
              <a:t>Extract</a:t>
            </a:r>
          </a:p>
        </p:txBody>
      </p:sp>
      <p:sp>
        <p:nvSpPr>
          <p:cNvPr id="35" name="Rounded Rectangle 34"/>
          <p:cNvSpPr/>
          <p:nvPr/>
        </p:nvSpPr>
        <p:spPr>
          <a:xfrm>
            <a:off x="5896966" y="2990131"/>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Distribution Server</a:t>
            </a:r>
          </a:p>
        </p:txBody>
      </p:sp>
      <p:cxnSp>
        <p:nvCxnSpPr>
          <p:cNvPr id="53" name="Straight Arrow Connector 52"/>
          <p:cNvCxnSpPr/>
          <p:nvPr/>
        </p:nvCxnSpPr>
        <p:spPr>
          <a:xfrm flipH="1" flipV="1">
            <a:off x="10100590" y="3186721"/>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8830101" y="3073062"/>
            <a:ext cx="642133" cy="11332"/>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7356143" y="3072130"/>
            <a:ext cx="548010" cy="13196"/>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5495925" y="3078728"/>
            <a:ext cx="399907" cy="7372"/>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495925" y="5491755"/>
            <a:ext cx="468147" cy="4170"/>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22" idx="1"/>
          </p:cNvCxnSpPr>
          <p:nvPr/>
        </p:nvCxnSpPr>
        <p:spPr>
          <a:xfrm flipV="1">
            <a:off x="7373909" y="5496256"/>
            <a:ext cx="515172" cy="2748"/>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8748215" y="5480136"/>
            <a:ext cx="758658" cy="9588"/>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258101" y="4053385"/>
            <a:ext cx="1694598" cy="11145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4193752" y="4226038"/>
            <a:ext cx="1715435" cy="1103046"/>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021300" y="3059719"/>
            <a:ext cx="918752" cy="232012"/>
          </a:xfrm>
          <a:prstGeom prst="rect">
            <a:avLst/>
          </a:prstGeom>
          <a:noFill/>
        </p:spPr>
        <p:txBody>
          <a:bodyPr wrap="square" lIns="0" tIns="0" rIns="0" bIns="0" rtlCol="0">
            <a:noAutofit/>
          </a:bodyPr>
          <a:lstStyle/>
          <a:p>
            <a:pPr>
              <a:lnSpc>
                <a:spcPct val="90000"/>
              </a:lnSpc>
            </a:pPr>
            <a:r>
              <a:rPr lang="en-US" b="1" dirty="0">
                <a:solidFill>
                  <a:srgbClr val="00B050"/>
                </a:solidFill>
                <a:latin typeface="+mn-lt"/>
              </a:rPr>
              <a:t>HTTPS</a:t>
            </a:r>
          </a:p>
        </p:txBody>
      </p:sp>
      <p:sp>
        <p:nvSpPr>
          <p:cNvPr id="37" name="Rounded Rectangle 36"/>
          <p:cNvSpPr/>
          <p:nvPr/>
        </p:nvSpPr>
        <p:spPr>
          <a:xfrm>
            <a:off x="5896966" y="4654013"/>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Service Manager</a:t>
            </a:r>
          </a:p>
        </p:txBody>
      </p:sp>
      <p:sp>
        <p:nvSpPr>
          <p:cNvPr id="38" name="Rounded Rectangle 37"/>
          <p:cNvSpPr/>
          <p:nvPr/>
        </p:nvSpPr>
        <p:spPr>
          <a:xfrm>
            <a:off x="5896966" y="2374837"/>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Metrics Server</a:t>
            </a:r>
          </a:p>
        </p:txBody>
      </p:sp>
      <p:cxnSp>
        <p:nvCxnSpPr>
          <p:cNvPr id="39" name="Straight Arrow Connector 38"/>
          <p:cNvCxnSpPr/>
          <p:nvPr/>
        </p:nvCxnSpPr>
        <p:spPr>
          <a:xfrm flipV="1">
            <a:off x="4164841" y="2688609"/>
            <a:ext cx="1662753" cy="1121391"/>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267200" y="4178710"/>
            <a:ext cx="1661652" cy="629264"/>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p>
            <a:r>
              <a:rPr lang="en-US" dirty="0"/>
              <a:t>Common Key Attributes and Benefits of Each Service</a:t>
            </a:r>
          </a:p>
        </p:txBody>
      </p:sp>
      <p:sp>
        <p:nvSpPr>
          <p:cNvPr id="7" name="Content Placeholder 6"/>
          <p:cNvSpPr>
            <a:spLocks noGrp="1"/>
          </p:cNvSpPr>
          <p:nvPr>
            <p:ph idx="1"/>
          </p:nvPr>
        </p:nvSpPr>
        <p:spPr>
          <a:xfrm>
            <a:off x="531151" y="1066801"/>
            <a:ext cx="11126522" cy="4419600"/>
          </a:xfrm>
        </p:spPr>
        <p:txBody>
          <a:bodyPr/>
          <a:lstStyle/>
          <a:p>
            <a:r>
              <a:rPr lang="en-US" dirty="0"/>
              <a:t>Enables remote configuration, monitoring, and administration </a:t>
            </a:r>
          </a:p>
          <a:p>
            <a:r>
              <a:rPr lang="en-US" dirty="0"/>
              <a:t>Provides formal </a:t>
            </a:r>
            <a:r>
              <a:rPr lang="en-US" dirty="0" err="1"/>
              <a:t>RESTful</a:t>
            </a:r>
            <a:r>
              <a:rPr lang="en-US" dirty="0"/>
              <a:t> service interfaces</a:t>
            </a:r>
          </a:p>
          <a:p>
            <a:pPr lvl="1"/>
            <a:r>
              <a:rPr lang="en-US" dirty="0"/>
              <a:t>Industry-standard communications protocol: HTTPS, JSON</a:t>
            </a:r>
          </a:p>
          <a:p>
            <a:pPr lvl="1"/>
            <a:r>
              <a:rPr lang="en-US" dirty="0"/>
              <a:t>Enables Applications to Embed </a:t>
            </a:r>
            <a:r>
              <a:rPr lang="en-US" dirty="0" err="1"/>
              <a:t>GoldenGate</a:t>
            </a:r>
            <a:endParaRPr lang="en-US" dirty="0"/>
          </a:p>
          <a:p>
            <a:r>
              <a:rPr lang="en-US" dirty="0"/>
              <a:t>Secure </a:t>
            </a:r>
          </a:p>
          <a:p>
            <a:pPr lvl="1"/>
            <a:r>
              <a:rPr lang="en-US" dirty="0"/>
              <a:t>Authorize  identity of clients with username / password or SSL client certificates</a:t>
            </a:r>
          </a:p>
          <a:p>
            <a:r>
              <a:rPr lang="en-US" dirty="0"/>
              <a:t>Discover</a:t>
            </a:r>
          </a:p>
          <a:p>
            <a:pPr lvl="1"/>
            <a:r>
              <a:rPr lang="en-US" dirty="0"/>
              <a:t>Catalog of all RESTful methods with link based navigation.</a:t>
            </a:r>
          </a:p>
          <a:p>
            <a:r>
              <a:rPr lang="en-US" dirty="0"/>
              <a:t>Contains an embedded HTML5 application for simple browser based monitoring and administration (no web server needed)</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12</a:t>
            </a:fld>
            <a:endParaRPr lang="en-US" dirty="0"/>
          </a:p>
        </p:txBody>
      </p:sp>
    </p:spTree>
    <p:extLst>
      <p:ext uri="{BB962C8B-B14F-4D97-AF65-F5344CB8AC3E}">
        <p14:creationId xmlns:p14="http://schemas.microsoft.com/office/powerpoint/2010/main" val="172926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Solutions For Everyone</a:t>
            </a:r>
          </a:p>
        </p:txBody>
      </p:sp>
      <p:sp>
        <p:nvSpPr>
          <p:cNvPr id="3" name="Footer Placeholder 2"/>
          <p:cNvSpPr>
            <a:spLocks noGrp="1"/>
          </p:cNvSpPr>
          <p:nvPr>
            <p:ph type="ftr" sz="quarter" idx="11"/>
          </p:nvPr>
        </p:nvSpPr>
        <p:spPr/>
        <p:txBody>
          <a:bodyPr/>
          <a:lstStyle/>
          <a:p>
            <a:r>
              <a:rPr lang="en-US"/>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pPr/>
              <a:t>13</a:t>
            </a:fld>
            <a:endParaRPr lang="uk-UA" dirty="0"/>
          </a:p>
        </p:txBody>
      </p:sp>
      <p:cxnSp>
        <p:nvCxnSpPr>
          <p:cNvPr id="11" name="Straight Connector 10"/>
          <p:cNvCxnSpPr/>
          <p:nvPr/>
        </p:nvCxnSpPr>
        <p:spPr>
          <a:xfrm>
            <a:off x="4029740" y="1541721"/>
            <a:ext cx="21265" cy="4306186"/>
          </a:xfrm>
          <a:prstGeom prst="line">
            <a:avLst/>
          </a:prstGeom>
          <a:ln w="28575">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40374" y="1541721"/>
            <a:ext cx="21265" cy="4306186"/>
          </a:xfrm>
          <a:prstGeom prst="line">
            <a:avLst/>
          </a:prstGeom>
          <a:ln w="28575">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24822" y="1343246"/>
            <a:ext cx="1520124" cy="352647"/>
          </a:xfrm>
          <a:prstGeom prst="rect">
            <a:avLst/>
          </a:prstGeom>
          <a:noFill/>
        </p:spPr>
        <p:txBody>
          <a:bodyPr wrap="none" lIns="0" tIns="0" rIns="0" bIns="0" rtlCol="0">
            <a:noAutofit/>
          </a:bodyPr>
          <a:lstStyle/>
          <a:p>
            <a:pPr algn="ctr">
              <a:lnSpc>
                <a:spcPct val="90000"/>
              </a:lnSpc>
            </a:pPr>
            <a:r>
              <a:rPr lang="en-US"/>
              <a:t>Administrators</a:t>
            </a:r>
          </a:p>
        </p:txBody>
      </p:sp>
      <p:sp>
        <p:nvSpPr>
          <p:cNvPr id="14" name="TextBox 13"/>
          <p:cNvSpPr txBox="1"/>
          <p:nvPr/>
        </p:nvSpPr>
        <p:spPr>
          <a:xfrm>
            <a:off x="5255913" y="1343246"/>
            <a:ext cx="1520124" cy="352647"/>
          </a:xfrm>
          <a:prstGeom prst="rect">
            <a:avLst/>
          </a:prstGeom>
          <a:noFill/>
        </p:spPr>
        <p:txBody>
          <a:bodyPr wrap="none" lIns="0" tIns="0" rIns="0" bIns="0" rtlCol="0">
            <a:noAutofit/>
          </a:bodyPr>
          <a:lstStyle/>
          <a:p>
            <a:pPr algn="ctr">
              <a:lnSpc>
                <a:spcPct val="90000"/>
              </a:lnSpc>
            </a:pPr>
            <a:r>
              <a:rPr lang="en-US" dirty="0"/>
              <a:t>Traditionalists</a:t>
            </a:r>
          </a:p>
        </p:txBody>
      </p:sp>
      <p:sp>
        <p:nvSpPr>
          <p:cNvPr id="15" name="TextBox 14"/>
          <p:cNvSpPr txBox="1"/>
          <p:nvPr/>
        </p:nvSpPr>
        <p:spPr>
          <a:xfrm>
            <a:off x="8862208" y="1343246"/>
            <a:ext cx="1520124" cy="352647"/>
          </a:xfrm>
          <a:prstGeom prst="rect">
            <a:avLst/>
          </a:prstGeom>
          <a:noFill/>
        </p:spPr>
        <p:txBody>
          <a:bodyPr wrap="none" lIns="0" tIns="0" rIns="0" bIns="0" rtlCol="0">
            <a:noAutofit/>
          </a:bodyPr>
          <a:lstStyle/>
          <a:p>
            <a:pPr algn="ctr">
              <a:lnSpc>
                <a:spcPct val="90000"/>
              </a:lnSpc>
            </a:pPr>
            <a:r>
              <a:rPr lang="en-US" dirty="0"/>
              <a:t>DevOps</a:t>
            </a:r>
          </a:p>
        </p:txBody>
      </p:sp>
      <p:sp>
        <p:nvSpPr>
          <p:cNvPr id="16" name="TextBox 15"/>
          <p:cNvSpPr txBox="1"/>
          <p:nvPr/>
        </p:nvSpPr>
        <p:spPr>
          <a:xfrm>
            <a:off x="808074" y="4157330"/>
            <a:ext cx="2998382" cy="1690577"/>
          </a:xfrm>
          <a:prstGeom prst="rect">
            <a:avLst/>
          </a:prstGeom>
          <a:noFill/>
        </p:spPr>
        <p:txBody>
          <a:bodyPr wrap="square" lIns="0" tIns="0" rIns="0" bIns="0" rtlCol="0">
            <a:noAutofit/>
          </a:bodyPr>
          <a:lstStyle/>
          <a:p>
            <a:pPr marL="285750" indent="-285750">
              <a:lnSpc>
                <a:spcPct val="90000"/>
              </a:lnSpc>
              <a:buFont typeface="Arial" charset="0"/>
              <a:buChar char="•"/>
            </a:pPr>
            <a:r>
              <a:rPr lang="en-US" dirty="0"/>
              <a:t>Simple to use Web interfaces</a:t>
            </a:r>
          </a:p>
          <a:p>
            <a:pPr marL="285750" indent="-285750">
              <a:lnSpc>
                <a:spcPct val="90000"/>
              </a:lnSpc>
              <a:buFont typeface="Arial" charset="0"/>
              <a:buChar char="•"/>
            </a:pPr>
            <a:endParaRPr lang="en-US" dirty="0"/>
          </a:p>
          <a:p>
            <a:pPr marL="285750" indent="-285750">
              <a:lnSpc>
                <a:spcPct val="90000"/>
              </a:lnSpc>
              <a:buFont typeface="Arial" charset="0"/>
              <a:buChar char="•"/>
            </a:pPr>
            <a:r>
              <a:rPr lang="en-US" dirty="0"/>
              <a:t>Get up and running quickly</a:t>
            </a:r>
          </a:p>
          <a:p>
            <a:pPr marL="285750" indent="-285750">
              <a:lnSpc>
                <a:spcPct val="90000"/>
              </a:lnSpc>
              <a:buFont typeface="Arial" charset="0"/>
              <a:buChar char="•"/>
            </a:pPr>
            <a:endParaRPr lang="en-US" dirty="0"/>
          </a:p>
          <a:p>
            <a:pPr marL="285750" indent="-285750">
              <a:lnSpc>
                <a:spcPct val="90000"/>
              </a:lnSpc>
              <a:buFont typeface="Arial" charset="0"/>
              <a:buChar char="•"/>
            </a:pPr>
            <a:r>
              <a:rPr lang="en-US" dirty="0"/>
              <a:t>Lower learning curve</a:t>
            </a:r>
          </a:p>
        </p:txBody>
      </p:sp>
      <p:sp>
        <p:nvSpPr>
          <p:cNvPr id="17" name="TextBox 16"/>
          <p:cNvSpPr txBox="1"/>
          <p:nvPr/>
        </p:nvSpPr>
        <p:spPr>
          <a:xfrm>
            <a:off x="4669687" y="4157329"/>
            <a:ext cx="2998382" cy="1690577"/>
          </a:xfrm>
          <a:prstGeom prst="rect">
            <a:avLst/>
          </a:prstGeom>
          <a:noFill/>
        </p:spPr>
        <p:txBody>
          <a:bodyPr wrap="square" lIns="0" tIns="0" rIns="0" bIns="0" rtlCol="0">
            <a:noAutofit/>
          </a:bodyPr>
          <a:lstStyle/>
          <a:p>
            <a:pPr marL="285750" indent="-285750">
              <a:lnSpc>
                <a:spcPct val="90000"/>
              </a:lnSpc>
              <a:buFont typeface="Arial" charset="0"/>
              <a:buChar char="•"/>
            </a:pPr>
            <a:r>
              <a:rPr lang="en-US" dirty="0"/>
              <a:t>Command Line access via </a:t>
            </a:r>
            <a:r>
              <a:rPr lang="en-US" dirty="0" err="1"/>
              <a:t>adminclient</a:t>
            </a:r>
            <a:r>
              <a:rPr lang="en-US" dirty="0"/>
              <a:t> – run anywhere</a:t>
            </a:r>
          </a:p>
          <a:p>
            <a:pPr marL="285750" indent="-285750">
              <a:lnSpc>
                <a:spcPct val="90000"/>
              </a:lnSpc>
              <a:buFont typeface="Arial" charset="0"/>
              <a:buChar char="•"/>
            </a:pPr>
            <a:endParaRPr lang="en-US" dirty="0"/>
          </a:p>
          <a:p>
            <a:pPr marL="285750" indent="-285750">
              <a:lnSpc>
                <a:spcPct val="90000"/>
              </a:lnSpc>
              <a:buFont typeface="Arial" charset="0"/>
              <a:buChar char="•"/>
            </a:pPr>
            <a:r>
              <a:rPr lang="en-US" dirty="0"/>
              <a:t>Similar </a:t>
            </a:r>
            <a:r>
              <a:rPr lang="en-US" dirty="0" err="1"/>
              <a:t>GoldenGate</a:t>
            </a:r>
            <a:r>
              <a:rPr lang="en-US" dirty="0"/>
              <a:t> commands as in GGSCI</a:t>
            </a:r>
          </a:p>
          <a:p>
            <a:pPr marL="285750" indent="-285750">
              <a:lnSpc>
                <a:spcPct val="90000"/>
              </a:lnSpc>
              <a:buFont typeface="Arial" charset="0"/>
              <a:buChar char="•"/>
            </a:pPr>
            <a:endParaRPr lang="en-US" dirty="0"/>
          </a:p>
          <a:p>
            <a:pPr marL="285750" indent="-285750">
              <a:lnSpc>
                <a:spcPct val="90000"/>
              </a:lnSpc>
              <a:buFont typeface="Arial" charset="0"/>
              <a:buChar char="•"/>
            </a:pPr>
            <a:r>
              <a:rPr lang="en-US" dirty="0"/>
              <a:t>Interaction the same as previous releases, just thin client</a:t>
            </a:r>
          </a:p>
        </p:txBody>
      </p:sp>
      <p:sp>
        <p:nvSpPr>
          <p:cNvPr id="18" name="TextBox 17"/>
          <p:cNvSpPr txBox="1"/>
          <p:nvPr/>
        </p:nvSpPr>
        <p:spPr>
          <a:xfrm>
            <a:off x="8366241" y="4157330"/>
            <a:ext cx="2998382" cy="1690577"/>
          </a:xfrm>
          <a:prstGeom prst="rect">
            <a:avLst/>
          </a:prstGeom>
          <a:noFill/>
        </p:spPr>
        <p:txBody>
          <a:bodyPr wrap="square" lIns="0" tIns="0" rIns="0" bIns="0" rtlCol="0">
            <a:noAutofit/>
          </a:bodyPr>
          <a:lstStyle/>
          <a:p>
            <a:pPr marL="285750" indent="-285750">
              <a:lnSpc>
                <a:spcPct val="90000"/>
              </a:lnSpc>
              <a:buFont typeface="Arial" charset="0"/>
              <a:buChar char="•"/>
            </a:pPr>
            <a:r>
              <a:rPr lang="en-US" dirty="0"/>
              <a:t>Uses RESTful APIs</a:t>
            </a:r>
          </a:p>
          <a:p>
            <a:pPr marL="285750" indent="-285750">
              <a:lnSpc>
                <a:spcPct val="90000"/>
              </a:lnSpc>
              <a:buFont typeface="Arial" charset="0"/>
              <a:buChar char="•"/>
            </a:pPr>
            <a:endParaRPr lang="en-US" dirty="0"/>
          </a:p>
          <a:p>
            <a:pPr marL="285750" indent="-285750">
              <a:lnSpc>
                <a:spcPct val="90000"/>
              </a:lnSpc>
              <a:buFont typeface="Arial" charset="0"/>
              <a:buChar char="•"/>
            </a:pPr>
            <a:r>
              <a:rPr lang="en-US" dirty="0"/>
              <a:t>Run anywhere</a:t>
            </a:r>
          </a:p>
          <a:p>
            <a:pPr marL="285750" indent="-285750">
              <a:lnSpc>
                <a:spcPct val="90000"/>
              </a:lnSpc>
              <a:buFont typeface="Arial" charset="0"/>
              <a:buChar char="•"/>
            </a:pPr>
            <a:endParaRPr lang="en-US" dirty="0"/>
          </a:p>
          <a:p>
            <a:pPr marL="285750" indent="-285750">
              <a:lnSpc>
                <a:spcPct val="90000"/>
              </a:lnSpc>
              <a:buFont typeface="Arial" charset="0"/>
              <a:buChar char="•"/>
            </a:pPr>
            <a:r>
              <a:rPr lang="en-US" dirty="0"/>
              <a:t>Roll your own monitoring</a:t>
            </a:r>
          </a:p>
        </p:txBody>
      </p:sp>
      <p:pic>
        <p:nvPicPr>
          <p:cNvPr id="5" name="Picture 4"/>
          <p:cNvPicPr>
            <a:picLocks noChangeAspect="1"/>
          </p:cNvPicPr>
          <p:nvPr/>
        </p:nvPicPr>
        <p:blipFill>
          <a:blip r:embed="rId3"/>
          <a:stretch>
            <a:fillRect/>
          </a:stretch>
        </p:blipFill>
        <p:spPr>
          <a:xfrm>
            <a:off x="8433944" y="1695893"/>
            <a:ext cx="2562051" cy="2342742"/>
          </a:xfrm>
          <a:prstGeom prst="rect">
            <a:avLst/>
          </a:prstGeom>
        </p:spPr>
      </p:pic>
      <p:pic>
        <p:nvPicPr>
          <p:cNvPr id="7" name="Picture 6"/>
          <p:cNvPicPr>
            <a:picLocks noChangeAspect="1"/>
          </p:cNvPicPr>
          <p:nvPr/>
        </p:nvPicPr>
        <p:blipFill>
          <a:blip r:embed="rId4"/>
          <a:stretch>
            <a:fillRect/>
          </a:stretch>
        </p:blipFill>
        <p:spPr>
          <a:xfrm>
            <a:off x="4922035" y="1695893"/>
            <a:ext cx="2344753" cy="2162340"/>
          </a:xfrm>
          <a:prstGeom prst="rect">
            <a:avLst/>
          </a:prstGeom>
        </p:spPr>
      </p:pic>
      <p:pic>
        <p:nvPicPr>
          <p:cNvPr id="10" name="Picture 9"/>
          <p:cNvPicPr>
            <a:picLocks noChangeAspect="1"/>
          </p:cNvPicPr>
          <p:nvPr/>
        </p:nvPicPr>
        <p:blipFill>
          <a:blip r:embed="rId5"/>
          <a:stretch>
            <a:fillRect/>
          </a:stretch>
        </p:blipFill>
        <p:spPr>
          <a:xfrm>
            <a:off x="974796" y="1695893"/>
            <a:ext cx="2682639" cy="2342742"/>
          </a:xfrm>
          <a:prstGeom prst="rect">
            <a:avLst/>
          </a:prstGeom>
        </p:spPr>
      </p:pic>
    </p:spTree>
    <p:extLst>
      <p:ext uri="{BB962C8B-B14F-4D97-AF65-F5344CB8AC3E}">
        <p14:creationId xmlns:p14="http://schemas.microsoft.com/office/powerpoint/2010/main" val="118448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1812" y="-9225"/>
            <a:ext cx="11125200" cy="889000"/>
          </a:xfrm>
        </p:spPr>
        <p:txBody>
          <a:bodyPr/>
          <a:lstStyle/>
          <a:p>
            <a:r>
              <a:rPr lang="en-US" dirty="0"/>
              <a:t>Security Model</a:t>
            </a:r>
          </a:p>
        </p:txBody>
      </p:sp>
      <p:sp>
        <p:nvSpPr>
          <p:cNvPr id="64" name="Content Placeholder 63"/>
          <p:cNvSpPr>
            <a:spLocks noGrp="1"/>
          </p:cNvSpPr>
          <p:nvPr>
            <p:ph idx="1"/>
          </p:nvPr>
        </p:nvSpPr>
        <p:spPr>
          <a:xfrm>
            <a:off x="6733310" y="1567543"/>
            <a:ext cx="5221247" cy="4714504"/>
          </a:xfrm>
        </p:spPr>
        <p:txBody>
          <a:bodyPr/>
          <a:lstStyle/>
          <a:p>
            <a:pPr>
              <a:buNone/>
            </a:pPr>
            <a:r>
              <a:rPr lang="en-US" b="1" dirty="0"/>
              <a:t>Client Authorization </a:t>
            </a:r>
          </a:p>
          <a:p>
            <a:r>
              <a:rPr lang="en-US" dirty="0"/>
              <a:t>Identity via SSL user certificates or via username/password</a:t>
            </a:r>
          </a:p>
          <a:p>
            <a:r>
              <a:rPr lang="en-US" dirty="0"/>
              <a:t>Roles</a:t>
            </a:r>
          </a:p>
          <a:p>
            <a:pPr lvl="1"/>
            <a:r>
              <a:rPr lang="en-US" dirty="0"/>
              <a:t>Security User</a:t>
            </a:r>
          </a:p>
          <a:p>
            <a:pPr lvl="1"/>
            <a:r>
              <a:rPr lang="en-US" dirty="0"/>
              <a:t>Administrator</a:t>
            </a:r>
          </a:p>
          <a:p>
            <a:pPr lvl="1"/>
            <a:r>
              <a:rPr lang="en-US" dirty="0"/>
              <a:t>Operator  </a:t>
            </a:r>
          </a:p>
          <a:p>
            <a:pPr lvl="1"/>
            <a:r>
              <a:rPr lang="en-US" dirty="0"/>
              <a:t>User</a:t>
            </a:r>
          </a:p>
          <a:p>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14</a:t>
            </a:fld>
            <a:endParaRPr lang="en-US" dirty="0"/>
          </a:p>
        </p:txBody>
      </p:sp>
      <p:sp>
        <p:nvSpPr>
          <p:cNvPr id="10" name="Text Placeholder 9"/>
          <p:cNvSpPr>
            <a:spLocks noGrp="1"/>
          </p:cNvSpPr>
          <p:nvPr>
            <p:ph type="body" sz="quarter" idx="13"/>
          </p:nvPr>
        </p:nvSpPr>
        <p:spPr>
          <a:xfrm>
            <a:off x="531813" y="958116"/>
            <a:ext cx="11125199" cy="343299"/>
          </a:xfrm>
        </p:spPr>
        <p:txBody>
          <a:bodyPr/>
          <a:lstStyle/>
          <a:p>
            <a:r>
              <a:rPr lang="en-US" dirty="0"/>
              <a:t>Standard TLS/SSL based authentication  and Client Authorization</a:t>
            </a:r>
          </a:p>
        </p:txBody>
      </p:sp>
      <p:grpSp>
        <p:nvGrpSpPr>
          <p:cNvPr id="2" name="Group 48"/>
          <p:cNvGrpSpPr/>
          <p:nvPr/>
        </p:nvGrpSpPr>
        <p:grpSpPr>
          <a:xfrm>
            <a:off x="2327565" y="3930732"/>
            <a:ext cx="3479470" cy="2363190"/>
            <a:chOff x="3942609" y="3800104"/>
            <a:chExt cx="3479470" cy="2363190"/>
          </a:xfrm>
        </p:grpSpPr>
        <p:sp>
          <p:nvSpPr>
            <p:cNvPr id="18" name="Rounded Rectangle 17"/>
            <p:cNvSpPr/>
            <p:nvPr/>
          </p:nvSpPr>
          <p:spPr>
            <a:xfrm>
              <a:off x="3942609" y="3800104"/>
              <a:ext cx="3479470" cy="2363190"/>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8" name="Rounded Rectangle 37"/>
            <p:cNvSpPr/>
            <p:nvPr/>
          </p:nvSpPr>
          <p:spPr>
            <a:xfrm>
              <a:off x="4507552" y="3989882"/>
              <a:ext cx="2427637" cy="653369"/>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err="1"/>
                <a:t>GoldenGate</a:t>
              </a:r>
              <a:endParaRPr lang="en-US" b="1" dirty="0"/>
            </a:p>
            <a:p>
              <a:pPr algn="ctr">
                <a:lnSpc>
                  <a:spcPct val="90000"/>
                </a:lnSpc>
              </a:pPr>
              <a:r>
                <a:rPr lang="en-US" b="1" dirty="0"/>
                <a:t> Services </a:t>
              </a:r>
            </a:p>
          </p:txBody>
        </p:sp>
        <p:sp>
          <p:nvSpPr>
            <p:cNvPr id="42" name="Rounded Rectangle 41"/>
            <p:cNvSpPr/>
            <p:nvPr/>
          </p:nvSpPr>
          <p:spPr>
            <a:xfrm>
              <a:off x="4393870" y="4845132"/>
              <a:ext cx="1330035" cy="926275"/>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SSL Server Certificate</a:t>
              </a:r>
            </a:p>
          </p:txBody>
        </p:sp>
        <p:sp>
          <p:nvSpPr>
            <p:cNvPr id="43" name="Rounded Rectangle 42"/>
            <p:cNvSpPr/>
            <p:nvPr/>
          </p:nvSpPr>
          <p:spPr>
            <a:xfrm>
              <a:off x="5764359" y="4866675"/>
              <a:ext cx="1325210" cy="916609"/>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Authorized Clients</a:t>
              </a:r>
            </a:p>
          </p:txBody>
        </p:sp>
      </p:grpSp>
      <p:sp>
        <p:nvSpPr>
          <p:cNvPr id="44" name="Rounded Rectangle 43"/>
          <p:cNvSpPr/>
          <p:nvPr/>
        </p:nvSpPr>
        <p:spPr>
          <a:xfrm>
            <a:off x="1210523" y="1470414"/>
            <a:ext cx="1880560" cy="880902"/>
          </a:xfrm>
          <a:prstGeom prst="roundRect">
            <a:avLst/>
          </a:prstGeom>
          <a:no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58716" indent="-158716" algn="ctr">
              <a:lnSpc>
                <a:spcPct val="90000"/>
              </a:lnSpc>
              <a:buClr>
                <a:schemeClr val="accent1"/>
              </a:buClr>
              <a:defRPr/>
            </a:pPr>
            <a:r>
              <a:rPr lang="en-US" sz="2000" b="1" dirty="0">
                <a:solidFill>
                  <a:schemeClr val="tx1"/>
                </a:solidFill>
                <a:latin typeface="Arial" charset="0"/>
                <a:ea typeface="MS PGothic" pitchFamily="34" charset="-128"/>
                <a:cs typeface="Arial" charset="0"/>
              </a:rPr>
              <a:t>Clients</a:t>
            </a:r>
          </a:p>
        </p:txBody>
      </p:sp>
      <p:sp>
        <p:nvSpPr>
          <p:cNvPr id="45" name="Rounded Rectangle 44"/>
          <p:cNvSpPr/>
          <p:nvPr/>
        </p:nvSpPr>
        <p:spPr>
          <a:xfrm>
            <a:off x="1197425" y="2408712"/>
            <a:ext cx="1330035" cy="926275"/>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SSL User Certificate</a:t>
            </a:r>
          </a:p>
        </p:txBody>
      </p:sp>
      <p:pic>
        <p:nvPicPr>
          <p:cNvPr id="47" name="Picture 46" descr="ic-WebBrowser-red.png"/>
          <p:cNvPicPr>
            <a:picLocks noChangeAspect="1"/>
          </p:cNvPicPr>
          <p:nvPr/>
        </p:nvPicPr>
        <p:blipFill>
          <a:blip r:embed="rId3" cstate="print"/>
          <a:stretch>
            <a:fillRect/>
          </a:stretch>
        </p:blipFill>
        <p:spPr>
          <a:xfrm>
            <a:off x="4883121" y="1021277"/>
            <a:ext cx="1903025" cy="1745673"/>
          </a:xfrm>
          <a:prstGeom prst="rect">
            <a:avLst/>
          </a:prstGeom>
        </p:spPr>
      </p:pic>
      <p:cxnSp>
        <p:nvCxnSpPr>
          <p:cNvPr id="50" name="Straight Arrow Connector 49"/>
          <p:cNvCxnSpPr/>
          <p:nvPr/>
        </p:nvCxnSpPr>
        <p:spPr>
          <a:xfrm>
            <a:off x="2493818" y="2351314"/>
            <a:ext cx="1484416" cy="1769425"/>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4079177" y="2315689"/>
            <a:ext cx="1335972" cy="182879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641196" y="3143417"/>
            <a:ext cx="918752" cy="232012"/>
          </a:xfrm>
          <a:prstGeom prst="rect">
            <a:avLst/>
          </a:prstGeom>
          <a:noFill/>
        </p:spPr>
        <p:txBody>
          <a:bodyPr wrap="square" lIns="0" tIns="0" rIns="0" bIns="0" rtlCol="0">
            <a:noAutofit/>
          </a:bodyPr>
          <a:lstStyle/>
          <a:p>
            <a:pPr>
              <a:lnSpc>
                <a:spcPct val="90000"/>
              </a:lnSpc>
            </a:pPr>
            <a:r>
              <a:rPr lang="en-US" b="1" dirty="0">
                <a:solidFill>
                  <a:srgbClr val="00B050"/>
                </a:solidFill>
                <a:latin typeface="+mn-lt"/>
              </a:rPr>
              <a:t>HTTPS</a:t>
            </a:r>
          </a:p>
        </p:txBody>
      </p:sp>
      <p:sp>
        <p:nvSpPr>
          <p:cNvPr id="19" name="Rounded Rectangle 18"/>
          <p:cNvSpPr/>
          <p:nvPr/>
        </p:nvSpPr>
        <p:spPr>
          <a:xfrm>
            <a:off x="5411188" y="2339443"/>
            <a:ext cx="1072737" cy="807522"/>
          </a:xfrm>
          <a:prstGeom prst="round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User/ </a:t>
            </a:r>
            <a:r>
              <a:rPr lang="en-US" b="1" dirty="0" err="1"/>
              <a:t>Passwd</a:t>
            </a:r>
            <a:endParaRPr lang="en-US" b="1" dirty="0"/>
          </a:p>
        </p:txBody>
      </p:sp>
    </p:spTree>
    <p:extLst>
      <p:ext uri="{BB962C8B-B14F-4D97-AF65-F5344CB8AC3E}">
        <p14:creationId xmlns:p14="http://schemas.microsoft.com/office/powerpoint/2010/main" val="116763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p:nvPr/>
        </p:nvCxnSpPr>
        <p:spPr>
          <a:xfrm flipV="1">
            <a:off x="2208812" y="2731344"/>
            <a:ext cx="3515094" cy="23753"/>
          </a:xfrm>
          <a:prstGeom prst="straightConnector1">
            <a:avLst/>
          </a:prstGeom>
          <a:ln w="5715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C51EAA63-D034-42AE-91FA-B13B9518C7BE}" type="slidenum">
              <a:rPr lang="en-US" smtClean="0"/>
              <a:pPr/>
              <a:t>15</a:t>
            </a:fld>
            <a:endParaRPr lang="en-US" dirty="0"/>
          </a:p>
        </p:txBody>
      </p:sp>
      <p:sp>
        <p:nvSpPr>
          <p:cNvPr id="7" name="Text Placeholder 6"/>
          <p:cNvSpPr>
            <a:spLocks noGrp="1"/>
          </p:cNvSpPr>
          <p:nvPr>
            <p:ph type="body" sz="quarter" idx="13"/>
          </p:nvPr>
        </p:nvSpPr>
        <p:spPr>
          <a:xfrm>
            <a:off x="531814" y="969991"/>
            <a:ext cx="11125198" cy="343299"/>
          </a:xfrm>
        </p:spPr>
        <p:txBody>
          <a:bodyPr/>
          <a:lstStyle/>
          <a:p>
            <a:r>
              <a:rPr lang="en-US" dirty="0"/>
              <a:t>Remote and secure administration and data communication in cloud environments</a:t>
            </a:r>
          </a:p>
        </p:txBody>
      </p:sp>
      <p:sp>
        <p:nvSpPr>
          <p:cNvPr id="6" name="Title 5"/>
          <p:cNvSpPr>
            <a:spLocks noGrp="1"/>
          </p:cNvSpPr>
          <p:nvPr>
            <p:ph type="title"/>
          </p:nvPr>
        </p:nvSpPr>
        <p:spPr>
          <a:xfrm>
            <a:off x="531811" y="2650"/>
            <a:ext cx="11343513" cy="889000"/>
          </a:xfrm>
        </p:spPr>
        <p:txBody>
          <a:bodyPr/>
          <a:lstStyle/>
          <a:p>
            <a:r>
              <a:rPr lang="en-US" dirty="0"/>
              <a:t>Cloud Ready</a:t>
            </a:r>
          </a:p>
        </p:txBody>
      </p:sp>
      <p:pic>
        <p:nvPicPr>
          <p:cNvPr id="13" name="Picture 29" descr="cloud"/>
          <p:cNvPicPr>
            <a:picLocks noChangeAspect="1" noChangeArrowheads="1"/>
          </p:cNvPicPr>
          <p:nvPr/>
        </p:nvPicPr>
        <p:blipFill>
          <a:blip r:embed="rId3" cstate="print"/>
          <a:stretch>
            <a:fillRect/>
          </a:stretch>
        </p:blipFill>
        <p:spPr bwMode="auto">
          <a:xfrm>
            <a:off x="8051469" y="934252"/>
            <a:ext cx="3538847" cy="3010822"/>
          </a:xfrm>
          <a:prstGeom prst="rect">
            <a:avLst/>
          </a:prstGeom>
          <a:noFill/>
          <a:ln w="9525">
            <a:noFill/>
            <a:miter lim="800000"/>
            <a:headEnd/>
            <a:tailEnd/>
          </a:ln>
          <a:scene3d>
            <a:camera prst="orthographicFront"/>
            <a:lightRig rig="threePt" dir="t"/>
          </a:scene3d>
          <a:sp3d/>
        </p:spPr>
      </p:pic>
      <p:sp>
        <p:nvSpPr>
          <p:cNvPr id="17" name="Rounded Rectangle 16"/>
          <p:cNvSpPr/>
          <p:nvPr/>
        </p:nvSpPr>
        <p:spPr>
          <a:xfrm>
            <a:off x="8958335" y="2296928"/>
            <a:ext cx="1864226" cy="795546"/>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err="1"/>
              <a:t>GoldenGate</a:t>
            </a:r>
            <a:endParaRPr lang="en-US" b="1" dirty="0"/>
          </a:p>
          <a:p>
            <a:pPr algn="ctr">
              <a:lnSpc>
                <a:spcPct val="90000"/>
              </a:lnSpc>
            </a:pPr>
            <a:r>
              <a:rPr lang="en-US" b="1" dirty="0"/>
              <a:t> Services  Deployment</a:t>
            </a:r>
          </a:p>
        </p:txBody>
      </p:sp>
      <p:sp>
        <p:nvSpPr>
          <p:cNvPr id="18" name="Rounded Rectangle 17"/>
          <p:cNvSpPr/>
          <p:nvPr/>
        </p:nvSpPr>
        <p:spPr>
          <a:xfrm>
            <a:off x="3871996" y="2413964"/>
            <a:ext cx="1582522" cy="787670"/>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Reverse Proxy</a:t>
            </a:r>
          </a:p>
        </p:txBody>
      </p:sp>
      <p:cxnSp>
        <p:nvCxnSpPr>
          <p:cNvPr id="19" name="Straight Arrow Connector 18"/>
          <p:cNvCxnSpPr/>
          <p:nvPr/>
        </p:nvCxnSpPr>
        <p:spPr>
          <a:xfrm flipH="1" flipV="1">
            <a:off x="6602681" y="2707593"/>
            <a:ext cx="2391280" cy="10858"/>
          </a:xfrm>
          <a:prstGeom prst="straightConnector1">
            <a:avLst/>
          </a:prstGeom>
          <a:ln w="5715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356222" y="2836463"/>
            <a:ext cx="505243" cy="393659"/>
          </a:xfrm>
          <a:prstGeom prst="rect">
            <a:avLst/>
          </a:prstGeom>
          <a:noFill/>
        </p:spPr>
        <p:txBody>
          <a:bodyPr wrap="square" lIns="0" tIns="0" rIns="0" bIns="0" rtlCol="0">
            <a:noAutofit/>
          </a:bodyPr>
          <a:lstStyle/>
          <a:p>
            <a:pPr>
              <a:lnSpc>
                <a:spcPct val="90000"/>
              </a:lnSpc>
            </a:pPr>
            <a:r>
              <a:rPr lang="en-US" b="1" dirty="0" err="1">
                <a:solidFill>
                  <a:srgbClr val="00B050"/>
                </a:solidFill>
              </a:rPr>
              <a:t>wss</a:t>
            </a:r>
            <a:endParaRPr lang="en-US" b="1" dirty="0">
              <a:solidFill>
                <a:srgbClr val="00B050"/>
              </a:solidFill>
              <a:latin typeface="+mn-lt"/>
            </a:endParaRPr>
          </a:p>
        </p:txBody>
      </p:sp>
      <p:sp>
        <p:nvSpPr>
          <p:cNvPr id="42" name="TextBox 41"/>
          <p:cNvSpPr txBox="1"/>
          <p:nvPr/>
        </p:nvSpPr>
        <p:spPr>
          <a:xfrm>
            <a:off x="7263171" y="2347789"/>
            <a:ext cx="918752" cy="232012"/>
          </a:xfrm>
          <a:prstGeom prst="rect">
            <a:avLst/>
          </a:prstGeom>
          <a:noFill/>
        </p:spPr>
        <p:txBody>
          <a:bodyPr wrap="square" lIns="0" tIns="0" rIns="0" bIns="0" rtlCol="0">
            <a:noAutofit/>
          </a:bodyPr>
          <a:lstStyle/>
          <a:p>
            <a:pPr>
              <a:lnSpc>
                <a:spcPct val="90000"/>
              </a:lnSpc>
            </a:pPr>
            <a:r>
              <a:rPr lang="en-US" b="1" dirty="0">
                <a:solidFill>
                  <a:srgbClr val="00B050"/>
                </a:solidFill>
                <a:latin typeface="+mn-lt"/>
              </a:rPr>
              <a:t>HTTPS</a:t>
            </a:r>
          </a:p>
        </p:txBody>
      </p:sp>
      <p:sp>
        <p:nvSpPr>
          <p:cNvPr id="44" name="Content Placeholder 63"/>
          <p:cNvSpPr txBox="1">
            <a:spLocks/>
          </p:cNvSpPr>
          <p:nvPr/>
        </p:nvSpPr>
        <p:spPr>
          <a:xfrm>
            <a:off x="593767" y="4073235"/>
            <a:ext cx="11269682" cy="2090059"/>
          </a:xfrm>
          <a:prstGeom prst="rect">
            <a:avLst/>
          </a:prstGeom>
        </p:spPr>
        <p:txBody>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itchFamily="34" charset="0"/>
              <a:buChar char="•"/>
              <a:tabLst/>
              <a:defRPr/>
            </a:pPr>
            <a:r>
              <a:rPr kumimoji="0" lang="en-US" sz="2800" i="0" u="none" strike="noStrike" kern="1200" cap="none" spc="0" normalizeH="0" baseline="0" noProof="0" dirty="0">
                <a:ln>
                  <a:noFill/>
                </a:ln>
                <a:solidFill>
                  <a:schemeClr val="tx1"/>
                </a:solidFill>
                <a:effectLst/>
                <a:uLnTx/>
                <a:uFillTx/>
                <a:latin typeface="+mn-lt"/>
                <a:ea typeface="+mn-ea"/>
                <a:cs typeface="+mn-cs"/>
              </a:rPr>
              <a:t>Remote Administration and</a:t>
            </a:r>
            <a:r>
              <a:rPr kumimoji="0" lang="en-US" sz="2800" i="0" u="none" strike="noStrike" kern="1200" cap="none" spc="0" normalizeH="0" noProof="0" dirty="0">
                <a:ln>
                  <a:noFill/>
                </a:ln>
                <a:solidFill>
                  <a:schemeClr val="tx1"/>
                </a:solidFill>
                <a:effectLst/>
                <a:uLnTx/>
                <a:uFillTx/>
                <a:latin typeface="+mn-lt"/>
                <a:ea typeface="+mn-ea"/>
                <a:cs typeface="+mn-cs"/>
              </a:rPr>
              <a:t> Configuration </a:t>
            </a:r>
          </a:p>
          <a:p>
            <a:pPr marL="685800" lvl="1" indent="-228600">
              <a:lnSpc>
                <a:spcPct val="90000"/>
              </a:lnSpc>
              <a:spcBef>
                <a:spcPts val="1200"/>
              </a:spcBef>
              <a:buClr>
                <a:schemeClr val="tx1">
                  <a:lumMod val="60000"/>
                  <a:lumOff val="40000"/>
                </a:schemeClr>
              </a:buClr>
              <a:buFont typeface="Arial" pitchFamily="34" charset="0"/>
              <a:buChar char="•"/>
            </a:pPr>
            <a:r>
              <a:rPr lang="en-US" sz="2800" baseline="0" dirty="0"/>
              <a:t>No OS access required after installation</a:t>
            </a:r>
            <a:endParaRPr kumimoji="0" lang="en-US" sz="280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itchFamily="34" charset="0"/>
              <a:buChar char="•"/>
              <a:tabLst/>
              <a:defRPr/>
            </a:pPr>
            <a:r>
              <a:rPr lang="en-US" sz="2800" dirty="0"/>
              <a:t>Secure administration and data transport</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itchFamily="34" charset="0"/>
              <a:buChar char="•"/>
              <a:tabLst/>
              <a:defRPr/>
            </a:pPr>
            <a:r>
              <a:rPr lang="en-US" sz="2800" dirty="0"/>
              <a:t>Works with all standard HTTP proxy and reverse proxy servers</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3" name="Rounded Rectangle 22"/>
          <p:cNvSpPr/>
          <p:nvPr/>
        </p:nvSpPr>
        <p:spPr>
          <a:xfrm>
            <a:off x="461159" y="1601188"/>
            <a:ext cx="2519548" cy="2222667"/>
          </a:xfrm>
          <a:prstGeom prst="roundRect">
            <a:avLst>
              <a:gd name="adj" fmla="val 538"/>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2" name="Rounded Rectangle 21"/>
          <p:cNvSpPr/>
          <p:nvPr/>
        </p:nvSpPr>
        <p:spPr>
          <a:xfrm>
            <a:off x="597296" y="2418626"/>
            <a:ext cx="1589179" cy="750883"/>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err="1"/>
              <a:t>GoldenGate</a:t>
            </a:r>
            <a:endParaRPr lang="en-US" b="1" dirty="0"/>
          </a:p>
          <a:p>
            <a:pPr algn="ctr">
              <a:lnSpc>
                <a:spcPct val="90000"/>
              </a:lnSpc>
            </a:pPr>
            <a:r>
              <a:rPr lang="en-US" b="1" dirty="0"/>
              <a:t> Services  Deployment</a:t>
            </a:r>
          </a:p>
        </p:txBody>
      </p:sp>
      <p:sp>
        <p:nvSpPr>
          <p:cNvPr id="26" name="Rounded Rectangle 25"/>
          <p:cNvSpPr/>
          <p:nvPr/>
        </p:nvSpPr>
        <p:spPr>
          <a:xfrm>
            <a:off x="3748645" y="1634833"/>
            <a:ext cx="2329543" cy="2200898"/>
          </a:xfrm>
          <a:prstGeom prst="roundRect">
            <a:avLst>
              <a:gd name="adj" fmla="val 538"/>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27" name="Picture 26" descr="firewal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098" y="2291956"/>
            <a:ext cx="1033713" cy="1026263"/>
          </a:xfrm>
          <a:prstGeom prst="rect">
            <a:avLst/>
          </a:prstGeom>
        </p:spPr>
      </p:pic>
      <p:pic>
        <p:nvPicPr>
          <p:cNvPr id="21" name="Picture 20" descr="firewal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742" y="2286486"/>
            <a:ext cx="1033713" cy="1033713"/>
          </a:xfrm>
          <a:prstGeom prst="rect">
            <a:avLst/>
          </a:prstGeom>
        </p:spPr>
      </p:pic>
      <p:sp>
        <p:nvSpPr>
          <p:cNvPr id="47" name="TextBox 46"/>
          <p:cNvSpPr txBox="1"/>
          <p:nvPr/>
        </p:nvSpPr>
        <p:spPr>
          <a:xfrm>
            <a:off x="688770" y="1828799"/>
            <a:ext cx="1816924" cy="332510"/>
          </a:xfrm>
          <a:prstGeom prst="rect">
            <a:avLst/>
          </a:prstGeom>
          <a:noFill/>
        </p:spPr>
        <p:txBody>
          <a:bodyPr wrap="square" lIns="0" tIns="0" rIns="0" bIns="0" rtlCol="0">
            <a:noAutofit/>
          </a:bodyPr>
          <a:lstStyle/>
          <a:p>
            <a:pPr>
              <a:lnSpc>
                <a:spcPct val="90000"/>
              </a:lnSpc>
            </a:pPr>
            <a:r>
              <a:rPr lang="en-US" b="1" dirty="0"/>
              <a:t>Internal Network</a:t>
            </a:r>
          </a:p>
        </p:txBody>
      </p:sp>
      <p:sp>
        <p:nvSpPr>
          <p:cNvPr id="48" name="TextBox 47"/>
          <p:cNvSpPr txBox="1"/>
          <p:nvPr/>
        </p:nvSpPr>
        <p:spPr>
          <a:xfrm>
            <a:off x="4273137" y="1826820"/>
            <a:ext cx="607620" cy="332510"/>
          </a:xfrm>
          <a:prstGeom prst="rect">
            <a:avLst/>
          </a:prstGeom>
          <a:noFill/>
        </p:spPr>
        <p:txBody>
          <a:bodyPr wrap="square" lIns="0" tIns="0" rIns="0" bIns="0" rtlCol="0">
            <a:noAutofit/>
          </a:bodyPr>
          <a:lstStyle/>
          <a:p>
            <a:pPr>
              <a:lnSpc>
                <a:spcPct val="90000"/>
              </a:lnSpc>
            </a:pPr>
            <a:r>
              <a:rPr lang="en-US" b="1" dirty="0"/>
              <a:t>DMZ</a:t>
            </a:r>
          </a:p>
        </p:txBody>
      </p:sp>
    </p:spTree>
    <p:extLst>
      <p:ext uri="{BB962C8B-B14F-4D97-AF65-F5344CB8AC3E}">
        <p14:creationId xmlns:p14="http://schemas.microsoft.com/office/powerpoint/2010/main" val="185454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Web Interfaces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16</a:t>
            </a:fld>
            <a:endParaRPr lang="uk-UA" dirty="0"/>
          </a:p>
        </p:txBody>
      </p:sp>
      <p:pic>
        <p:nvPicPr>
          <p:cNvPr id="7" name="Picture 6"/>
          <p:cNvPicPr>
            <a:picLocks noChangeAspect="1"/>
          </p:cNvPicPr>
          <p:nvPr/>
        </p:nvPicPr>
        <p:blipFill>
          <a:blip r:embed="rId2"/>
          <a:stretch>
            <a:fillRect/>
          </a:stretch>
        </p:blipFill>
        <p:spPr>
          <a:xfrm>
            <a:off x="439215" y="1295400"/>
            <a:ext cx="6702365" cy="4919392"/>
          </a:xfrm>
          <a:prstGeom prst="rect">
            <a:avLst/>
          </a:prstGeom>
        </p:spPr>
      </p:pic>
      <p:sp>
        <p:nvSpPr>
          <p:cNvPr id="9" name="TextBox 8"/>
          <p:cNvSpPr txBox="1"/>
          <p:nvPr/>
        </p:nvSpPr>
        <p:spPr>
          <a:xfrm>
            <a:off x="7475907" y="1295400"/>
            <a:ext cx="3800104" cy="4919392"/>
          </a:xfrm>
          <a:prstGeom prst="rect">
            <a:avLst/>
          </a:prstGeom>
          <a:noFill/>
        </p:spPr>
        <p:txBody>
          <a:bodyPr wrap="square" lIns="0" tIns="0" rIns="0" bIns="0" rtlCol="0">
            <a:noAutofit/>
          </a:bodyPr>
          <a:lstStyle/>
          <a:p>
            <a:pPr>
              <a:lnSpc>
                <a:spcPct val="90000"/>
              </a:lnSpc>
            </a:pPr>
            <a:r>
              <a:rPr lang="en-US" sz="2400" dirty="0"/>
              <a:t>Access via URL http(s)://&lt;hostname&gt;:&lt;port&gt;</a:t>
            </a:r>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p:txBody>
      </p:sp>
    </p:spTree>
    <p:extLst>
      <p:ext uri="{BB962C8B-B14F-4D97-AF65-F5344CB8AC3E}">
        <p14:creationId xmlns:p14="http://schemas.microsoft.com/office/powerpoint/2010/main" val="91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Service Manager</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17</a:t>
            </a:fld>
            <a:endParaRPr lang="uk-UA" dirty="0"/>
          </a:p>
        </p:txBody>
      </p:sp>
      <p:sp>
        <p:nvSpPr>
          <p:cNvPr id="9" name="TextBox 8"/>
          <p:cNvSpPr txBox="1"/>
          <p:nvPr/>
        </p:nvSpPr>
        <p:spPr>
          <a:xfrm>
            <a:off x="7475907" y="1161841"/>
            <a:ext cx="3800104" cy="5052951"/>
          </a:xfrm>
          <a:prstGeom prst="rect">
            <a:avLst/>
          </a:prstGeom>
          <a:noFill/>
        </p:spPr>
        <p:txBody>
          <a:bodyPr wrap="square" lIns="0" tIns="0" rIns="0" bIns="0" rtlCol="0">
            <a:noAutofit/>
          </a:bodyPr>
          <a:lstStyle/>
          <a:p>
            <a:pPr>
              <a:lnSpc>
                <a:spcPct val="90000"/>
              </a:lnSpc>
            </a:pPr>
            <a:r>
              <a:rPr lang="en-US" sz="2000" dirty="0"/>
              <a:t>Access via URL (http(s)://&lt;hostname&gt;:&lt;port&gt;</a:t>
            </a:r>
          </a:p>
          <a:p>
            <a:pPr>
              <a:lnSpc>
                <a:spcPct val="90000"/>
              </a:lnSpc>
            </a:pPr>
            <a:r>
              <a:rPr lang="en-US" sz="2000" dirty="0"/>
              <a:t>i.e. </a:t>
            </a:r>
            <a:r>
              <a:rPr lang="en-US" sz="2000" dirty="0">
                <a:hlinkClick r:id="rId2"/>
              </a:rPr>
              <a:t>http://localhost:16000</a:t>
            </a:r>
            <a:endParaRPr lang="en-US" sz="2000" dirty="0"/>
          </a:p>
          <a:p>
            <a:pPr>
              <a:lnSpc>
                <a:spcPct val="90000"/>
              </a:lnSpc>
            </a:pPr>
            <a:endParaRPr lang="en-US" sz="2000" dirty="0"/>
          </a:p>
          <a:p>
            <a:pPr>
              <a:lnSpc>
                <a:spcPct val="90000"/>
              </a:lnSpc>
            </a:pPr>
            <a:r>
              <a:rPr lang="en-US" sz="2000" dirty="0"/>
              <a:t>Use Administration User for access:</a:t>
            </a:r>
          </a:p>
          <a:p>
            <a:pPr>
              <a:lnSpc>
                <a:spcPct val="90000"/>
              </a:lnSpc>
            </a:pPr>
            <a:r>
              <a:rPr lang="en-US" sz="2000" dirty="0"/>
              <a:t>i.e. </a:t>
            </a:r>
            <a:r>
              <a:rPr lang="en-US" sz="2000" dirty="0" err="1"/>
              <a:t>oggadmin</a:t>
            </a:r>
            <a:r>
              <a:rPr lang="en-US" sz="2000" dirty="0"/>
              <a:t>/********</a:t>
            </a:r>
          </a:p>
          <a:p>
            <a:pPr>
              <a:lnSpc>
                <a:spcPct val="90000"/>
              </a:lnSpc>
            </a:pPr>
            <a:endParaRPr lang="en-US" sz="2000" dirty="0"/>
          </a:p>
          <a:p>
            <a:pPr marL="342900" indent="-342900">
              <a:lnSpc>
                <a:spcPct val="90000"/>
              </a:lnSpc>
              <a:buFont typeface="Arial" charset="0"/>
              <a:buChar char="•"/>
            </a:pPr>
            <a:r>
              <a:rPr lang="en-US" sz="2000" dirty="0"/>
              <a:t>Maintains inventory and configuration information about all deployments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Watchdog process for Other OGG Services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Runs as a daemon</a:t>
            </a:r>
          </a:p>
          <a:p>
            <a:pPr marL="800100" lvl="1" indent="-342900">
              <a:lnSpc>
                <a:spcPct val="90000"/>
              </a:lnSpc>
              <a:buFont typeface="Arial" charset="0"/>
              <a:buChar char="•"/>
            </a:pPr>
            <a:r>
              <a:rPr lang="en-US" sz="2000" dirty="0"/>
              <a:t>Auto-Restart</a:t>
            </a:r>
          </a:p>
          <a:p>
            <a:pPr marL="800100" lvl="1" indent="-342900">
              <a:lnSpc>
                <a:spcPct val="90000"/>
              </a:lnSpc>
              <a:buFont typeface="Arial" charset="0"/>
              <a:buChar char="•"/>
            </a:pPr>
            <a:r>
              <a:rPr lang="en-US" sz="2000" dirty="0"/>
              <a:t>Inventory Info stored in /</a:t>
            </a:r>
            <a:r>
              <a:rPr lang="en-US" sz="2000" dirty="0" err="1"/>
              <a:t>etc</a:t>
            </a:r>
            <a:r>
              <a:rPr lang="en-US" sz="2000" dirty="0"/>
              <a:t>/</a:t>
            </a:r>
            <a:r>
              <a:rPr lang="en-US" sz="2000" dirty="0" err="1"/>
              <a:t>oggInv.loc</a:t>
            </a:r>
            <a:endParaRPr lang="en-US" sz="2000" dirty="0"/>
          </a:p>
          <a:p>
            <a:pPr marL="800100" lvl="1" indent="-342900">
              <a:lnSpc>
                <a:spcPct val="90000"/>
              </a:lnSpc>
              <a:buFont typeface="Arial" charset="0"/>
              <a:buChar char="•"/>
            </a:pPr>
            <a:endParaRPr lang="en-US" sz="2000" dirty="0"/>
          </a:p>
          <a:p>
            <a:pPr>
              <a:lnSpc>
                <a:spcPct val="90000"/>
              </a:lnSpc>
            </a:pPr>
            <a:endParaRPr lang="en-US" sz="2000" dirty="0"/>
          </a:p>
          <a:p>
            <a:pPr>
              <a:lnSpc>
                <a:spcPct val="90000"/>
              </a:lnSpc>
            </a:pPr>
            <a:endParaRPr lang="en-US" sz="2000" dirty="0"/>
          </a:p>
          <a:p>
            <a:pPr>
              <a:lnSpc>
                <a:spcPct val="90000"/>
              </a:lnSpc>
            </a:pPr>
            <a:endParaRPr lang="en-US" sz="2000" dirty="0"/>
          </a:p>
        </p:txBody>
      </p:sp>
      <p:pic>
        <p:nvPicPr>
          <p:cNvPr id="3" name="Picture 2"/>
          <p:cNvPicPr>
            <a:picLocks noChangeAspect="1"/>
          </p:cNvPicPr>
          <p:nvPr/>
        </p:nvPicPr>
        <p:blipFill>
          <a:blip r:embed="rId3"/>
          <a:stretch>
            <a:fillRect/>
          </a:stretch>
        </p:blipFill>
        <p:spPr>
          <a:xfrm>
            <a:off x="531812" y="1142111"/>
            <a:ext cx="6653928" cy="5225970"/>
          </a:xfrm>
          <a:prstGeom prst="rect">
            <a:avLst/>
          </a:prstGeom>
        </p:spPr>
      </p:pic>
    </p:spTree>
    <p:extLst>
      <p:ext uri="{BB962C8B-B14F-4D97-AF65-F5344CB8AC3E}">
        <p14:creationId xmlns:p14="http://schemas.microsoft.com/office/powerpoint/2010/main" val="103364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t>
            </a:r>
            <a:r>
              <a:rPr lang="en-US" dirty="0" err="1"/>
              <a:t>ServiceManager</a:t>
            </a:r>
            <a:endParaRPr lang="en-US"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18</a:t>
            </a:fld>
            <a:endParaRPr lang="uk-UA" dirty="0"/>
          </a:p>
        </p:txBody>
      </p:sp>
      <p:sp>
        <p:nvSpPr>
          <p:cNvPr id="9" name="TextBox 8"/>
          <p:cNvSpPr txBox="1"/>
          <p:nvPr/>
        </p:nvSpPr>
        <p:spPr>
          <a:xfrm>
            <a:off x="7666737" y="1161841"/>
            <a:ext cx="3800104" cy="5052951"/>
          </a:xfrm>
          <a:prstGeom prst="rect">
            <a:avLst/>
          </a:prstGeom>
          <a:noFill/>
        </p:spPr>
        <p:txBody>
          <a:bodyPr wrap="square" lIns="0" tIns="0" rIns="0" bIns="0" rtlCol="0">
            <a:noAutofit/>
          </a:bodyPr>
          <a:lstStyle/>
          <a:p>
            <a:pPr marL="342900" indent="-342900">
              <a:lnSpc>
                <a:spcPct val="90000"/>
              </a:lnSpc>
              <a:buFont typeface="Arial" charset="0"/>
              <a:buChar char="•"/>
            </a:pPr>
            <a:r>
              <a:rPr lang="en-US" sz="2000" dirty="0"/>
              <a:t>Diagnostic Page</a:t>
            </a:r>
          </a:p>
          <a:p>
            <a:pPr marL="800100" lvl="1" indent="-342900">
              <a:lnSpc>
                <a:spcPct val="90000"/>
              </a:lnSpc>
              <a:buFont typeface="Arial" charset="0"/>
              <a:buChar char="•"/>
            </a:pPr>
            <a:r>
              <a:rPr lang="en-US" sz="2000" dirty="0"/>
              <a:t>Provides access to responses that the </a:t>
            </a:r>
            <a:r>
              <a:rPr lang="en-US" sz="2000" dirty="0" err="1"/>
              <a:t>ServiceManager</a:t>
            </a:r>
            <a:r>
              <a:rPr lang="en-US" sz="2000" dirty="0"/>
              <a:t> receives</a:t>
            </a:r>
          </a:p>
          <a:p>
            <a:pPr marL="800100" lvl="1" indent="-342900">
              <a:lnSpc>
                <a:spcPct val="90000"/>
              </a:lnSpc>
              <a:buFont typeface="Arial" charset="0"/>
              <a:buChar char="•"/>
            </a:pPr>
            <a:endParaRPr lang="en-US" sz="2000" dirty="0"/>
          </a:p>
          <a:p>
            <a:pPr marL="800100" lvl="1" indent="-342900">
              <a:lnSpc>
                <a:spcPct val="90000"/>
              </a:lnSpc>
              <a:buFont typeface="Arial" charset="0"/>
              <a:buChar char="•"/>
            </a:pPr>
            <a:r>
              <a:rPr lang="en-US" sz="2000" dirty="0"/>
              <a:t>$OGG_DEPLOYMENT/</a:t>
            </a:r>
            <a:r>
              <a:rPr lang="en-US" sz="2000" dirty="0" err="1"/>
              <a:t>var</a:t>
            </a:r>
            <a:r>
              <a:rPr lang="en-US" sz="2000" dirty="0"/>
              <a:t>/log/</a:t>
            </a:r>
            <a:r>
              <a:rPr lang="en-US" sz="2000" dirty="0" err="1"/>
              <a:t>ServiceManager.log</a:t>
            </a:r>
            <a:endParaRPr lang="en-US" sz="2000" dirty="0"/>
          </a:p>
          <a:p>
            <a:pPr marL="342900" indent="-342900">
              <a:lnSpc>
                <a:spcPct val="90000"/>
              </a:lnSpc>
              <a:buFont typeface="Arial" charset="0"/>
              <a:buChar char="•"/>
            </a:pPr>
            <a:endParaRPr lang="en-US" sz="2000" dirty="0"/>
          </a:p>
          <a:p>
            <a:pPr>
              <a:lnSpc>
                <a:spcPct val="90000"/>
              </a:lnSpc>
            </a:pPr>
            <a:endParaRPr lang="en-US" sz="2000" dirty="0"/>
          </a:p>
          <a:p>
            <a:pPr>
              <a:lnSpc>
                <a:spcPct val="90000"/>
              </a:lnSpc>
            </a:pPr>
            <a:endParaRPr lang="en-US" sz="2000" dirty="0"/>
          </a:p>
          <a:p>
            <a:pPr>
              <a:lnSpc>
                <a:spcPct val="90000"/>
              </a:lnSpc>
            </a:pPr>
            <a:endParaRPr lang="en-US" sz="2000" dirty="0"/>
          </a:p>
        </p:txBody>
      </p:sp>
      <p:pic>
        <p:nvPicPr>
          <p:cNvPr id="3" name="Picture 2"/>
          <p:cNvPicPr>
            <a:picLocks noChangeAspect="1"/>
          </p:cNvPicPr>
          <p:nvPr/>
        </p:nvPicPr>
        <p:blipFill>
          <a:blip r:embed="rId2"/>
          <a:stretch>
            <a:fillRect/>
          </a:stretch>
        </p:blipFill>
        <p:spPr>
          <a:xfrm>
            <a:off x="531812" y="1161841"/>
            <a:ext cx="6811080" cy="5353291"/>
          </a:xfrm>
          <a:prstGeom prst="rect">
            <a:avLst/>
          </a:prstGeom>
        </p:spPr>
      </p:pic>
    </p:spTree>
    <p:extLst>
      <p:ext uri="{BB962C8B-B14F-4D97-AF65-F5344CB8AC3E}">
        <p14:creationId xmlns:p14="http://schemas.microsoft.com/office/powerpoint/2010/main" val="15205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Server - Overview</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19</a:t>
            </a:fld>
            <a:endParaRPr lang="uk-UA" dirty="0"/>
          </a:p>
        </p:txBody>
      </p:sp>
      <p:sp>
        <p:nvSpPr>
          <p:cNvPr id="8" name="TextBox 7"/>
          <p:cNvSpPr txBox="1"/>
          <p:nvPr/>
        </p:nvSpPr>
        <p:spPr>
          <a:xfrm>
            <a:off x="7301045" y="1188418"/>
            <a:ext cx="4633655" cy="5016321"/>
          </a:xfrm>
          <a:prstGeom prst="rect">
            <a:avLst/>
          </a:prstGeom>
          <a:noFill/>
        </p:spPr>
        <p:txBody>
          <a:bodyPr wrap="square" lIns="0" tIns="0" rIns="0" bIns="0" rtlCol="0">
            <a:noAutofit/>
          </a:bodyPr>
          <a:lstStyle/>
          <a:p>
            <a:pPr>
              <a:lnSpc>
                <a:spcPct val="90000"/>
              </a:lnSpc>
            </a:pPr>
            <a:r>
              <a:rPr lang="en-US" sz="2000" dirty="0"/>
              <a:t>Access via URL (http(s)://&lt;hostname&gt;:&lt;port&gt;)</a:t>
            </a:r>
          </a:p>
          <a:p>
            <a:pPr>
              <a:lnSpc>
                <a:spcPct val="90000"/>
              </a:lnSpc>
            </a:pPr>
            <a:r>
              <a:rPr lang="en-US" sz="2000" dirty="0"/>
              <a:t>i.e. </a:t>
            </a:r>
            <a:r>
              <a:rPr lang="en-US" sz="2000" dirty="0">
                <a:hlinkClick r:id="rId2"/>
              </a:rPr>
              <a:t>http://localhost:16001</a:t>
            </a:r>
            <a:endParaRPr lang="en-US" sz="2000" dirty="0"/>
          </a:p>
          <a:p>
            <a:pPr>
              <a:lnSpc>
                <a:spcPct val="90000"/>
              </a:lnSpc>
            </a:pPr>
            <a:endParaRPr lang="en-US" sz="2000" dirty="0"/>
          </a:p>
          <a:p>
            <a:pPr marL="342900" indent="-342900">
              <a:lnSpc>
                <a:spcPct val="90000"/>
              </a:lnSpc>
              <a:buFont typeface="Arial" charset="0"/>
              <a:buChar char="•"/>
            </a:pPr>
            <a:r>
              <a:rPr lang="en-US" sz="2000" dirty="0"/>
              <a:t>Manage Extracts/</a:t>
            </a:r>
            <a:r>
              <a:rPr lang="en-US" sz="2000" dirty="0" err="1"/>
              <a:t>Replicats</a:t>
            </a:r>
            <a:endParaRPr lang="en-US" sz="2000" dirty="0"/>
          </a:p>
          <a:p>
            <a:pPr marL="800100" lvl="1" indent="-342900">
              <a:lnSpc>
                <a:spcPct val="90000"/>
              </a:lnSpc>
              <a:buFont typeface="Arial" charset="0"/>
              <a:buChar char="•"/>
            </a:pPr>
            <a:r>
              <a:rPr lang="en-US" dirty="0"/>
              <a:t>Create, delete, start/stop, reports, statistics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View critical events/messages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View notifications per page</a:t>
            </a:r>
          </a:p>
          <a:p>
            <a:pPr marL="342900" indent="-342900">
              <a:lnSpc>
                <a:spcPct val="90000"/>
              </a:lnSpc>
              <a:buFont typeface="Arial" charset="0"/>
              <a:buChar char="•"/>
            </a:pPr>
            <a:endParaRPr lang="en-US" sz="2000" dirty="0"/>
          </a:p>
        </p:txBody>
      </p:sp>
      <p:pic>
        <p:nvPicPr>
          <p:cNvPr id="3" name="Picture 2"/>
          <p:cNvPicPr>
            <a:picLocks noChangeAspect="1"/>
          </p:cNvPicPr>
          <p:nvPr/>
        </p:nvPicPr>
        <p:blipFill>
          <a:blip r:embed="rId3"/>
          <a:stretch>
            <a:fillRect/>
          </a:stretch>
        </p:blipFill>
        <p:spPr>
          <a:xfrm>
            <a:off x="531812" y="1085088"/>
            <a:ext cx="6491545" cy="5471160"/>
          </a:xfrm>
          <a:prstGeom prst="rect">
            <a:avLst/>
          </a:prstGeom>
        </p:spPr>
      </p:pic>
    </p:spTree>
    <p:extLst>
      <p:ext uri="{BB962C8B-B14F-4D97-AF65-F5344CB8AC3E}">
        <p14:creationId xmlns:p14="http://schemas.microsoft.com/office/powerpoint/2010/main" val="134714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28" y="3213"/>
            <a:ext cx="12189553" cy="6854788"/>
          </a:xfrm>
          <a:prstGeom prst="rect">
            <a:avLst/>
          </a:prstGeom>
        </p:spPr>
      </p:pic>
      <p:sp>
        <p:nvSpPr>
          <p:cNvPr id="47" name="Title 1"/>
          <p:cNvSpPr txBox="1">
            <a:spLocks/>
          </p:cNvSpPr>
          <p:nvPr/>
        </p:nvSpPr>
        <p:spPr>
          <a:xfrm>
            <a:off x="1751011" y="394447"/>
            <a:ext cx="9060423" cy="1686143"/>
          </a:xfrm>
          <a:prstGeom prst="rect">
            <a:avLst/>
          </a:prstGeom>
        </p:spPr>
        <p:txBody>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t>Oracle GoldenGate Microservices</a:t>
            </a:r>
          </a:p>
          <a:p>
            <a:r>
              <a:rPr lang="en-US" dirty="0"/>
              <a:t>Architecture Deep Dive &amp; Demo</a:t>
            </a:r>
          </a:p>
          <a:p>
            <a:r>
              <a:rPr lang="en-US" sz="2400" dirty="0">
                <a:solidFill>
                  <a:schemeClr val="bg1"/>
                </a:solidFill>
              </a:rPr>
              <a:t>Release 12.3</a:t>
            </a:r>
          </a:p>
        </p:txBody>
      </p:sp>
      <p:sp>
        <p:nvSpPr>
          <p:cNvPr id="48" name="Text Placeholder 5"/>
          <p:cNvSpPr txBox="1">
            <a:spLocks/>
          </p:cNvSpPr>
          <p:nvPr/>
        </p:nvSpPr>
        <p:spPr>
          <a:xfrm>
            <a:off x="7237412" y="3012526"/>
            <a:ext cx="5029200" cy="228554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spcBef>
                <a:spcPts val="600"/>
              </a:spcBef>
              <a:buNone/>
            </a:pPr>
            <a:endParaRPr lang="en-US" dirty="0">
              <a:solidFill>
                <a:schemeClr val="bg1"/>
              </a:solidFill>
            </a:endParaRPr>
          </a:p>
          <a:p>
            <a:pPr marL="0" indent="0">
              <a:spcBef>
                <a:spcPts val="600"/>
              </a:spcBef>
              <a:buNone/>
            </a:pPr>
            <a:endParaRPr lang="en-US" dirty="0">
              <a:solidFill>
                <a:schemeClr val="bg1"/>
              </a:solidFill>
            </a:endParaRPr>
          </a:p>
          <a:p>
            <a:pPr marL="0" indent="0">
              <a:spcBef>
                <a:spcPts val="600"/>
              </a:spcBef>
              <a:buNone/>
            </a:pPr>
            <a:endParaRPr lang="en-US" dirty="0">
              <a:solidFill>
                <a:schemeClr val="bg1"/>
              </a:solidFill>
            </a:endParaRPr>
          </a:p>
          <a:p>
            <a:pPr marL="0" indent="0">
              <a:spcBef>
                <a:spcPts val="600"/>
              </a:spcBef>
              <a:buNone/>
            </a:pPr>
            <a:r>
              <a:rPr lang="en-US" dirty="0">
                <a:solidFill>
                  <a:schemeClr val="bg1"/>
                </a:solidFill>
              </a:rPr>
              <a:t>Rick Michaud</a:t>
            </a:r>
          </a:p>
          <a:p>
            <a:pPr marL="0" indent="0">
              <a:spcBef>
                <a:spcPts val="600"/>
              </a:spcBef>
              <a:buNone/>
            </a:pPr>
            <a:r>
              <a:rPr lang="en-US" dirty="0">
                <a:solidFill>
                  <a:schemeClr val="bg1"/>
                </a:solidFill>
              </a:rPr>
              <a:t>Master Principal Cloud Specialist</a:t>
            </a:r>
          </a:p>
        </p:txBody>
      </p:sp>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6237" y="3213"/>
            <a:ext cx="682588" cy="682588"/>
          </a:xfrm>
          <a:prstGeom prst="rect">
            <a:avLst/>
          </a:prstGeom>
        </p:spPr>
      </p:pic>
    </p:spTree>
    <p:extLst>
      <p:ext uri="{BB962C8B-B14F-4D97-AF65-F5344CB8AC3E}">
        <p14:creationId xmlns:p14="http://schemas.microsoft.com/office/powerpoint/2010/main" val="33428967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Server - Configuration</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20</a:t>
            </a:fld>
            <a:endParaRPr lang="uk-UA" dirty="0"/>
          </a:p>
        </p:txBody>
      </p:sp>
      <p:sp>
        <p:nvSpPr>
          <p:cNvPr id="8" name="TextBox 7"/>
          <p:cNvSpPr txBox="1"/>
          <p:nvPr/>
        </p:nvSpPr>
        <p:spPr>
          <a:xfrm>
            <a:off x="8021256" y="1064872"/>
            <a:ext cx="3913444" cy="5139868"/>
          </a:xfrm>
          <a:prstGeom prst="rect">
            <a:avLst/>
          </a:prstGeom>
          <a:noFill/>
        </p:spPr>
        <p:txBody>
          <a:bodyPr wrap="square" lIns="0" tIns="0" rIns="0" bIns="0" rtlCol="0">
            <a:noAutofit/>
          </a:bodyPr>
          <a:lstStyle/>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Configure Credentials for replication</a:t>
            </a:r>
          </a:p>
          <a:p>
            <a:pPr marL="800100" lvl="1" indent="-342900">
              <a:lnSpc>
                <a:spcPct val="90000"/>
              </a:lnSpc>
              <a:buFont typeface="Arial" charset="0"/>
              <a:buChar char="•"/>
            </a:pPr>
            <a:r>
              <a:rPr lang="en-US" sz="2000" dirty="0"/>
              <a:t>Database Logins</a:t>
            </a:r>
          </a:p>
          <a:p>
            <a:pPr marL="800100" lvl="1" indent="-342900">
              <a:lnSpc>
                <a:spcPct val="90000"/>
              </a:lnSpc>
              <a:buFont typeface="Arial" charset="0"/>
              <a:buChar char="•"/>
            </a:pPr>
            <a:r>
              <a:rPr lang="en-US" sz="2000" dirty="0"/>
              <a:t>Protocol Logins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Manage specific </a:t>
            </a:r>
            <a:r>
              <a:rPr lang="en-US" sz="2000" dirty="0" err="1"/>
              <a:t>GoldenGate</a:t>
            </a:r>
            <a:r>
              <a:rPr lang="en-US" sz="2000" dirty="0"/>
              <a:t> specific DB functions</a:t>
            </a:r>
          </a:p>
          <a:p>
            <a:pPr marL="800100" lvl="1" indent="-342900">
              <a:lnSpc>
                <a:spcPct val="90000"/>
              </a:lnSpc>
              <a:buFont typeface="Arial" charset="0"/>
              <a:buChar char="•"/>
            </a:pPr>
            <a:r>
              <a:rPr lang="en-US" dirty="0"/>
              <a:t>Checkpoint tables </a:t>
            </a:r>
          </a:p>
          <a:p>
            <a:pPr marL="800100" lvl="1" indent="-342900">
              <a:lnSpc>
                <a:spcPct val="90000"/>
              </a:lnSpc>
              <a:buFont typeface="Arial" charset="0"/>
              <a:buChar char="•"/>
            </a:pPr>
            <a:r>
              <a:rPr lang="en-US" dirty="0"/>
              <a:t>Heartbeat tables </a:t>
            </a:r>
          </a:p>
          <a:p>
            <a:pPr marL="800100" lvl="1" indent="-342900">
              <a:lnSpc>
                <a:spcPct val="90000"/>
              </a:lnSpc>
              <a:buFont typeface="Arial" charset="0"/>
              <a:buChar char="•"/>
            </a:pPr>
            <a:r>
              <a:rPr lang="en-US" dirty="0"/>
              <a:t>Credential stores </a:t>
            </a:r>
          </a:p>
          <a:p>
            <a:pPr marL="800100" lvl="1" indent="-342900">
              <a:lnSpc>
                <a:spcPct val="90000"/>
              </a:lnSpc>
              <a:buFont typeface="Arial" charset="0"/>
              <a:buChar char="•"/>
            </a:pPr>
            <a:r>
              <a:rPr lang="en-US" dirty="0"/>
              <a:t>Supplemental Logging</a:t>
            </a:r>
          </a:p>
          <a:p>
            <a:pPr marL="342900" indent="-342900">
              <a:lnSpc>
                <a:spcPct val="90000"/>
              </a:lnSpc>
              <a:buFont typeface="Arial" charset="0"/>
              <a:buChar char="•"/>
            </a:pPr>
            <a:endParaRPr lang="en-US" sz="2000" dirty="0"/>
          </a:p>
          <a:p>
            <a:pPr marL="342900" indent="-342900">
              <a:lnSpc>
                <a:spcPct val="90000"/>
              </a:lnSpc>
              <a:buFont typeface="Arial" charset="0"/>
              <a:buChar char="•"/>
            </a:pPr>
            <a:endParaRPr lang="en-US" sz="2000" dirty="0"/>
          </a:p>
        </p:txBody>
      </p:sp>
      <p:pic>
        <p:nvPicPr>
          <p:cNvPr id="3" name="Picture 2"/>
          <p:cNvPicPr>
            <a:picLocks noChangeAspect="1"/>
          </p:cNvPicPr>
          <p:nvPr/>
        </p:nvPicPr>
        <p:blipFill>
          <a:blip r:embed="rId2"/>
          <a:stretch>
            <a:fillRect/>
          </a:stretch>
        </p:blipFill>
        <p:spPr>
          <a:xfrm>
            <a:off x="531812" y="1069848"/>
            <a:ext cx="7404158" cy="5486400"/>
          </a:xfrm>
          <a:prstGeom prst="rect">
            <a:avLst/>
          </a:prstGeom>
        </p:spPr>
      </p:pic>
    </p:spTree>
    <p:extLst>
      <p:ext uri="{BB962C8B-B14F-4D97-AF65-F5344CB8AC3E}">
        <p14:creationId xmlns:p14="http://schemas.microsoft.com/office/powerpoint/2010/main" val="60195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Server - Diagnosis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21</a:t>
            </a:fld>
            <a:endParaRPr lang="uk-UA" dirty="0"/>
          </a:p>
        </p:txBody>
      </p:sp>
      <p:sp>
        <p:nvSpPr>
          <p:cNvPr id="8" name="TextBox 7"/>
          <p:cNvSpPr txBox="1"/>
          <p:nvPr/>
        </p:nvSpPr>
        <p:spPr>
          <a:xfrm>
            <a:off x="8021256" y="1064872"/>
            <a:ext cx="3913444" cy="5139868"/>
          </a:xfrm>
          <a:prstGeom prst="rect">
            <a:avLst/>
          </a:prstGeom>
          <a:noFill/>
        </p:spPr>
        <p:txBody>
          <a:bodyPr wrap="square" lIns="0" tIns="0" rIns="0" bIns="0" rtlCol="0">
            <a:noAutofit/>
          </a:bodyPr>
          <a:lstStyle/>
          <a:p>
            <a:pPr>
              <a:lnSpc>
                <a:spcPct val="90000"/>
              </a:lnSpc>
            </a:pPr>
            <a:endParaRPr lang="en-US" sz="2000" dirty="0"/>
          </a:p>
          <a:p>
            <a:pPr marL="342900" indent="-342900">
              <a:lnSpc>
                <a:spcPct val="90000"/>
              </a:lnSpc>
              <a:buFont typeface="Arial" charset="0"/>
              <a:buChar char="•"/>
            </a:pPr>
            <a:r>
              <a:rPr lang="en-US" sz="2000" dirty="0"/>
              <a:t>Review log information in real-time</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$OGG_VAR_HOME/log</a:t>
            </a:r>
          </a:p>
        </p:txBody>
      </p:sp>
      <p:pic>
        <p:nvPicPr>
          <p:cNvPr id="6" name="Picture 5"/>
          <p:cNvPicPr>
            <a:picLocks noChangeAspect="1"/>
          </p:cNvPicPr>
          <p:nvPr/>
        </p:nvPicPr>
        <p:blipFill>
          <a:blip r:embed="rId2"/>
          <a:stretch>
            <a:fillRect/>
          </a:stretch>
        </p:blipFill>
        <p:spPr>
          <a:xfrm>
            <a:off x="594823" y="1064872"/>
            <a:ext cx="7277550" cy="5700532"/>
          </a:xfrm>
          <a:prstGeom prst="rect">
            <a:avLst/>
          </a:prstGeom>
        </p:spPr>
      </p:pic>
    </p:spTree>
    <p:extLst>
      <p:ext uri="{BB962C8B-B14F-4D97-AF65-F5344CB8AC3E}">
        <p14:creationId xmlns:p14="http://schemas.microsoft.com/office/powerpoint/2010/main" val="3330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Server - Administrator</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22</a:t>
            </a:fld>
            <a:endParaRPr lang="uk-UA" dirty="0"/>
          </a:p>
        </p:txBody>
      </p:sp>
      <p:sp>
        <p:nvSpPr>
          <p:cNvPr id="8" name="TextBox 7"/>
          <p:cNvSpPr txBox="1"/>
          <p:nvPr/>
        </p:nvSpPr>
        <p:spPr>
          <a:xfrm>
            <a:off x="8021256" y="1064872"/>
            <a:ext cx="3913444" cy="5139868"/>
          </a:xfrm>
          <a:prstGeom prst="rect">
            <a:avLst/>
          </a:prstGeom>
          <a:noFill/>
        </p:spPr>
        <p:txBody>
          <a:bodyPr wrap="square" lIns="0" tIns="0" rIns="0" bIns="0" rtlCol="0">
            <a:noAutofit/>
          </a:bodyPr>
          <a:lstStyle/>
          <a:p>
            <a:pPr>
              <a:lnSpc>
                <a:spcPct val="90000"/>
              </a:lnSpc>
            </a:pPr>
            <a:endParaRPr lang="en-US" sz="2000" dirty="0"/>
          </a:p>
          <a:p>
            <a:pPr marL="342900" indent="-342900">
              <a:lnSpc>
                <a:spcPct val="90000"/>
              </a:lnSpc>
              <a:buFont typeface="Arial" charset="0"/>
              <a:buChar char="•"/>
            </a:pPr>
            <a:r>
              <a:rPr lang="en-US" sz="2000" dirty="0"/>
              <a:t>Manage security of replication processes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Security role is highest privilege</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Do not remove the MA admin (</a:t>
            </a:r>
            <a:r>
              <a:rPr lang="en-US" sz="2000" dirty="0" err="1"/>
              <a:t>oggadmin</a:t>
            </a:r>
            <a:r>
              <a:rPr lang="en-US" sz="2000" dirty="0"/>
              <a:t> – in this example)</a:t>
            </a:r>
          </a:p>
        </p:txBody>
      </p:sp>
      <p:pic>
        <p:nvPicPr>
          <p:cNvPr id="3" name="Picture 2"/>
          <p:cNvPicPr>
            <a:picLocks noChangeAspect="1"/>
          </p:cNvPicPr>
          <p:nvPr/>
        </p:nvPicPr>
        <p:blipFill>
          <a:blip r:embed="rId2"/>
          <a:stretch>
            <a:fillRect/>
          </a:stretch>
        </p:blipFill>
        <p:spPr>
          <a:xfrm>
            <a:off x="531812" y="1064872"/>
            <a:ext cx="7379029" cy="5793128"/>
          </a:xfrm>
          <a:prstGeom prst="rect">
            <a:avLst/>
          </a:prstGeom>
        </p:spPr>
      </p:pic>
    </p:spTree>
    <p:extLst>
      <p:ext uri="{BB962C8B-B14F-4D97-AF65-F5344CB8AC3E}">
        <p14:creationId xmlns:p14="http://schemas.microsoft.com/office/powerpoint/2010/main" val="205422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Server - Details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23</a:t>
            </a:fld>
            <a:endParaRPr lang="uk-UA" dirty="0"/>
          </a:p>
        </p:txBody>
      </p:sp>
      <p:sp>
        <p:nvSpPr>
          <p:cNvPr id="8" name="TextBox 7"/>
          <p:cNvSpPr txBox="1"/>
          <p:nvPr/>
        </p:nvSpPr>
        <p:spPr>
          <a:xfrm>
            <a:off x="8021256" y="1064872"/>
            <a:ext cx="3913444" cy="5139868"/>
          </a:xfrm>
          <a:prstGeom prst="rect">
            <a:avLst/>
          </a:prstGeom>
          <a:noFill/>
        </p:spPr>
        <p:txBody>
          <a:bodyPr wrap="square" lIns="0" tIns="0" rIns="0" bIns="0" rtlCol="0">
            <a:noAutofit/>
          </a:bodyPr>
          <a:lstStyle/>
          <a:p>
            <a:pPr>
              <a:lnSpc>
                <a:spcPct val="90000"/>
              </a:lnSpc>
            </a:pPr>
            <a:endParaRPr lang="en-US" sz="2000" dirty="0"/>
          </a:p>
          <a:p>
            <a:pPr marL="342900" indent="-342900">
              <a:lnSpc>
                <a:spcPct val="90000"/>
              </a:lnSpc>
              <a:buFont typeface="Arial" charset="0"/>
              <a:buChar char="•"/>
            </a:pPr>
            <a:r>
              <a:rPr lang="en-US" sz="2000" dirty="0"/>
              <a:t>Access to details for the process or service that is running</a:t>
            </a:r>
          </a:p>
          <a:p>
            <a:pPr marL="342900" indent="-342900">
              <a:lnSpc>
                <a:spcPct val="90000"/>
              </a:lnSpc>
              <a:buFont typeface="Arial" charset="0"/>
              <a:buChar char="•"/>
            </a:pPr>
            <a:endParaRPr lang="en-US" sz="2000" dirty="0"/>
          </a:p>
          <a:p>
            <a:pPr marL="342900" indent="-342900">
              <a:lnSpc>
                <a:spcPct val="90000"/>
              </a:lnSpc>
              <a:buFont typeface="Arial" charset="0"/>
              <a:buChar char="•"/>
            </a:pPr>
            <a:endParaRPr lang="en-US" sz="2000" dirty="0"/>
          </a:p>
        </p:txBody>
      </p:sp>
      <p:pic>
        <p:nvPicPr>
          <p:cNvPr id="7" name="Picture 6"/>
          <p:cNvPicPr>
            <a:picLocks noChangeAspect="1"/>
          </p:cNvPicPr>
          <p:nvPr/>
        </p:nvPicPr>
        <p:blipFill>
          <a:blip r:embed="rId2"/>
          <a:stretch>
            <a:fillRect/>
          </a:stretch>
        </p:blipFill>
        <p:spPr>
          <a:xfrm>
            <a:off x="531812" y="1435261"/>
            <a:ext cx="6991732" cy="4044510"/>
          </a:xfrm>
          <a:prstGeom prst="rect">
            <a:avLst/>
          </a:prstGeom>
        </p:spPr>
      </p:pic>
    </p:spTree>
    <p:extLst>
      <p:ext uri="{BB962C8B-B14F-4D97-AF65-F5344CB8AC3E}">
        <p14:creationId xmlns:p14="http://schemas.microsoft.com/office/powerpoint/2010/main" val="23526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Server - Details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24</a:t>
            </a:fld>
            <a:endParaRPr lang="uk-UA" dirty="0"/>
          </a:p>
        </p:txBody>
      </p:sp>
      <p:pic>
        <p:nvPicPr>
          <p:cNvPr id="7" name="Picture 6"/>
          <p:cNvPicPr>
            <a:picLocks noChangeAspect="1"/>
          </p:cNvPicPr>
          <p:nvPr/>
        </p:nvPicPr>
        <p:blipFill>
          <a:blip r:embed="rId2"/>
          <a:stretch>
            <a:fillRect/>
          </a:stretch>
        </p:blipFill>
        <p:spPr>
          <a:xfrm>
            <a:off x="531812" y="1145898"/>
            <a:ext cx="10417216" cy="5111381"/>
          </a:xfrm>
          <a:prstGeom prst="rect">
            <a:avLst/>
          </a:prstGeom>
        </p:spPr>
      </p:pic>
      <p:sp>
        <p:nvSpPr>
          <p:cNvPr id="3" name="Rectangle 2"/>
          <p:cNvSpPr/>
          <p:nvPr/>
        </p:nvSpPr>
        <p:spPr>
          <a:xfrm>
            <a:off x="627321" y="3009014"/>
            <a:ext cx="4040372" cy="616688"/>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62188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Distribution Server</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25</a:t>
            </a:fld>
            <a:endParaRPr lang="uk-UA" dirty="0"/>
          </a:p>
        </p:txBody>
      </p:sp>
      <p:sp>
        <p:nvSpPr>
          <p:cNvPr id="8" name="TextBox 7"/>
          <p:cNvSpPr txBox="1"/>
          <p:nvPr/>
        </p:nvSpPr>
        <p:spPr>
          <a:xfrm>
            <a:off x="7279780" y="1295400"/>
            <a:ext cx="4633655" cy="4902306"/>
          </a:xfrm>
          <a:prstGeom prst="rect">
            <a:avLst/>
          </a:prstGeom>
          <a:noFill/>
        </p:spPr>
        <p:txBody>
          <a:bodyPr wrap="square" lIns="0" tIns="0" rIns="0" bIns="0" rtlCol="0">
            <a:noAutofit/>
          </a:bodyPr>
          <a:lstStyle/>
          <a:p>
            <a:pPr>
              <a:lnSpc>
                <a:spcPct val="90000"/>
              </a:lnSpc>
            </a:pPr>
            <a:r>
              <a:rPr lang="en-US" sz="2000" dirty="0"/>
              <a:t>Access via URL (http(s)://&lt;hostname&gt;:&lt;port&gt;)</a:t>
            </a:r>
          </a:p>
          <a:p>
            <a:pPr>
              <a:lnSpc>
                <a:spcPct val="90000"/>
              </a:lnSpc>
            </a:pPr>
            <a:r>
              <a:rPr lang="en-US" sz="2000" dirty="0"/>
              <a:t>i.e. </a:t>
            </a:r>
            <a:r>
              <a:rPr lang="en-US" sz="2000" dirty="0">
                <a:hlinkClick r:id="rId3"/>
              </a:rPr>
              <a:t>http://localhost:16002</a:t>
            </a:r>
            <a:endParaRPr lang="en-US" sz="2000" dirty="0"/>
          </a:p>
          <a:p>
            <a:pPr>
              <a:lnSpc>
                <a:spcPct val="90000"/>
              </a:lnSpc>
            </a:pPr>
            <a:endParaRPr lang="en-US" sz="2000" dirty="0"/>
          </a:p>
          <a:p>
            <a:pPr marL="342900" indent="-342900">
              <a:lnSpc>
                <a:spcPct val="90000"/>
              </a:lnSpc>
              <a:buFont typeface="Arial" charset="0"/>
              <a:buChar char="•"/>
            </a:pPr>
            <a:r>
              <a:rPr lang="en-US" sz="2000" dirty="0"/>
              <a:t>Replacement for the Extract Pump process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Quickly identify source, trail file, and destination</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Distributes one or more trails to one or more destination</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b="1" dirty="0">
                <a:solidFill>
                  <a:schemeClr val="accent1"/>
                </a:solidFill>
              </a:rPr>
              <a:t>Does not support transformations</a:t>
            </a:r>
            <a:endParaRPr lang="en-US" sz="2000" dirty="0">
              <a:solidFill>
                <a:schemeClr val="accent1"/>
              </a:solidFill>
            </a:endParaRP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Supports multiple transport protocols</a:t>
            </a:r>
          </a:p>
          <a:p>
            <a:pPr marL="800100" lvl="1" indent="-342900">
              <a:lnSpc>
                <a:spcPct val="90000"/>
              </a:lnSpc>
              <a:buFont typeface="Arial" charset="0"/>
              <a:buChar char="•"/>
            </a:pPr>
            <a:r>
              <a:rPr lang="en-US" dirty="0"/>
              <a:t>Tunable per network path</a:t>
            </a:r>
          </a:p>
          <a:p>
            <a:pPr>
              <a:lnSpc>
                <a:spcPct val="90000"/>
              </a:lnSpc>
            </a:pPr>
            <a:endParaRPr lang="en-US" sz="2000" dirty="0"/>
          </a:p>
          <a:p>
            <a:pPr>
              <a:lnSpc>
                <a:spcPct val="90000"/>
              </a:lnSpc>
            </a:pPr>
            <a:endParaRPr lang="en-US" sz="2000" dirty="0"/>
          </a:p>
        </p:txBody>
      </p:sp>
      <p:pic>
        <p:nvPicPr>
          <p:cNvPr id="3" name="Picture 2"/>
          <p:cNvPicPr>
            <a:picLocks noChangeAspect="1"/>
          </p:cNvPicPr>
          <p:nvPr/>
        </p:nvPicPr>
        <p:blipFill>
          <a:blip r:embed="rId4"/>
          <a:stretch>
            <a:fillRect/>
          </a:stretch>
        </p:blipFill>
        <p:spPr>
          <a:xfrm>
            <a:off x="531812" y="1438368"/>
            <a:ext cx="6608448" cy="2740094"/>
          </a:xfrm>
          <a:prstGeom prst="rect">
            <a:avLst/>
          </a:prstGeom>
        </p:spPr>
      </p:pic>
    </p:spTree>
    <p:extLst>
      <p:ext uri="{BB962C8B-B14F-4D97-AF65-F5344CB8AC3E}">
        <p14:creationId xmlns:p14="http://schemas.microsoft.com/office/powerpoint/2010/main" val="76668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68123"/>
            <a:ext cx="381661" cy="182880"/>
          </a:xfrm>
        </p:spPr>
        <p:txBody>
          <a:bodyPr/>
          <a:lstStyle/>
          <a:p>
            <a:fld id="{C51EAA63-D034-42AE-91FA-B13B9518C7BE}" type="slidenum">
              <a:rPr lang="en-US" smtClean="0"/>
              <a:pPr/>
              <a:t>26</a:t>
            </a:fld>
            <a:endParaRPr lang="en-US" dirty="0"/>
          </a:p>
        </p:txBody>
      </p:sp>
      <p:sp>
        <p:nvSpPr>
          <p:cNvPr id="57" name="Text Placeholder 56"/>
          <p:cNvSpPr>
            <a:spLocks noGrp="1"/>
          </p:cNvSpPr>
          <p:nvPr>
            <p:ph type="body" sz="quarter" idx="13"/>
          </p:nvPr>
        </p:nvSpPr>
        <p:spPr>
          <a:xfrm>
            <a:off x="531814" y="839366"/>
            <a:ext cx="11125198" cy="343299"/>
          </a:xfrm>
        </p:spPr>
        <p:txBody>
          <a:bodyPr/>
          <a:lstStyle/>
          <a:p>
            <a:r>
              <a:rPr lang="en-US" dirty="0"/>
              <a:t>Industry standard HTTP(S) initiated full-duplex streaming protocol</a:t>
            </a:r>
          </a:p>
        </p:txBody>
      </p:sp>
      <p:sp>
        <p:nvSpPr>
          <p:cNvPr id="2" name="Title 1"/>
          <p:cNvSpPr>
            <a:spLocks noGrp="1"/>
          </p:cNvSpPr>
          <p:nvPr>
            <p:ph type="title"/>
          </p:nvPr>
        </p:nvSpPr>
        <p:spPr>
          <a:xfrm>
            <a:off x="531812" y="-127975"/>
            <a:ext cx="11125200" cy="889000"/>
          </a:xfrm>
        </p:spPr>
        <p:txBody>
          <a:bodyPr/>
          <a:lstStyle/>
          <a:p>
            <a:r>
              <a:rPr lang="en-US" dirty="0"/>
              <a:t>Communication Protocol</a:t>
            </a:r>
          </a:p>
        </p:txBody>
      </p:sp>
      <p:cxnSp>
        <p:nvCxnSpPr>
          <p:cNvPr id="6" name="Straight Arrow Connector 5"/>
          <p:cNvCxnSpPr/>
          <p:nvPr/>
        </p:nvCxnSpPr>
        <p:spPr>
          <a:xfrm flipV="1">
            <a:off x="4437194" y="3016364"/>
            <a:ext cx="3281767" cy="1890"/>
          </a:xfrm>
          <a:prstGeom prst="straightConnector1">
            <a:avLst/>
          </a:prstGeom>
          <a:ln w="571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25"/>
          <p:cNvCxnSpPr>
            <a:cxnSpLocks noChangeShapeType="1"/>
          </p:cNvCxnSpPr>
          <p:nvPr/>
        </p:nvCxnSpPr>
        <p:spPr bwMode="auto">
          <a:xfrm>
            <a:off x="4206250" y="2230307"/>
            <a:ext cx="914400" cy="914400"/>
          </a:xfrm>
          <a:prstGeom prst="line">
            <a:avLst/>
          </a:prstGeom>
          <a:noFill/>
          <a:ln w="9525" algn="ctr">
            <a:noFill/>
            <a:round/>
            <a:headEnd/>
            <a:tailEnd/>
          </a:ln>
          <a:scene3d>
            <a:camera prst="orthographicFront"/>
            <a:lightRig rig="threePt" dir="t"/>
          </a:scene3d>
          <a:sp3d>
            <a:bevelT/>
          </a:sp3d>
        </p:spPr>
      </p:cxnSp>
      <p:sp>
        <p:nvSpPr>
          <p:cNvPr id="8" name="Text Box 323"/>
          <p:cNvSpPr txBox="1">
            <a:spLocks noChangeArrowheads="1"/>
          </p:cNvSpPr>
          <p:nvPr/>
        </p:nvSpPr>
        <p:spPr bwMode="auto">
          <a:xfrm>
            <a:off x="1536250" y="1607100"/>
            <a:ext cx="2819400" cy="2697162"/>
          </a:xfrm>
          <a:prstGeom prst="rect">
            <a:avLst/>
          </a:prstGeom>
          <a:noFill/>
          <a:ln w="9525">
            <a:noFill/>
            <a:miter lim="800000"/>
            <a:headEnd/>
            <a:tailEnd/>
          </a:ln>
        </p:spPr>
        <p:txBody>
          <a:bodyPr anchor="ctr"/>
          <a:lstStyle/>
          <a:p>
            <a:pPr algn="ctr">
              <a:lnSpc>
                <a:spcPct val="90000"/>
              </a:lnSpc>
              <a:spcBef>
                <a:spcPct val="50000"/>
              </a:spcBef>
              <a:buClr>
                <a:schemeClr val="accent1"/>
              </a:buClr>
              <a:defRPr/>
            </a:pPr>
            <a:endParaRPr lang="en-US" sz="900" b="1" dirty="0">
              <a:effectLst>
                <a:outerShdw blurRad="38100" dist="38100" dir="2700000" algn="tl">
                  <a:srgbClr val="000000">
                    <a:alpha val="43137"/>
                  </a:srgbClr>
                </a:outerShdw>
              </a:effectLst>
              <a:latin typeface="+mn-lt"/>
              <a:ea typeface="ＭＳ Ｐゴシック"/>
              <a:cs typeface="Tahoma" pitchFamily="34" charset="0"/>
            </a:endParaRPr>
          </a:p>
        </p:txBody>
      </p:sp>
      <p:pic>
        <p:nvPicPr>
          <p:cNvPr id="10" name="Picture 43"/>
          <p:cNvPicPr>
            <a:picLocks noChangeAspect="1" noChangeArrowheads="1"/>
          </p:cNvPicPr>
          <p:nvPr/>
        </p:nvPicPr>
        <p:blipFill>
          <a:blip r:embed="rId2" cstate="print"/>
          <a:stretch>
            <a:fillRect/>
          </a:stretch>
        </p:blipFill>
        <p:spPr bwMode="auto">
          <a:xfrm>
            <a:off x="338931" y="1885693"/>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11" name="Rounded Rectangle 10"/>
          <p:cNvSpPr/>
          <p:nvPr/>
        </p:nvSpPr>
        <p:spPr>
          <a:xfrm>
            <a:off x="479508" y="1674452"/>
            <a:ext cx="4104368" cy="2956955"/>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ounded Rectangle 11"/>
          <p:cNvSpPr/>
          <p:nvPr/>
        </p:nvSpPr>
        <p:spPr>
          <a:xfrm>
            <a:off x="7706789" y="1698203"/>
            <a:ext cx="4120837" cy="2945081"/>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5" name="Picture 43"/>
          <p:cNvPicPr>
            <a:picLocks noChangeAspect="1" noChangeArrowheads="1"/>
          </p:cNvPicPr>
          <p:nvPr/>
        </p:nvPicPr>
        <p:blipFill>
          <a:blip r:embed="rId2" cstate="print"/>
          <a:stretch>
            <a:fillRect/>
          </a:stretch>
        </p:blipFill>
        <p:spPr bwMode="auto">
          <a:xfrm>
            <a:off x="10310661" y="1930291"/>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16" name="Flowchart: Multidocument 15"/>
          <p:cNvSpPr/>
          <p:nvPr/>
        </p:nvSpPr>
        <p:spPr>
          <a:xfrm>
            <a:off x="2281275" y="3571110"/>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algn="ctr">
              <a:lnSpc>
                <a:spcPct val="90000"/>
              </a:lnSpc>
              <a:defRPr/>
            </a:pPr>
            <a:r>
              <a:rPr lang="en-US" b="1" dirty="0">
                <a:solidFill>
                  <a:schemeClr val="bg1">
                    <a:lumMod val="65000"/>
                  </a:schemeClr>
                </a:solidFill>
              </a:rPr>
              <a:t>Trail Files</a:t>
            </a:r>
          </a:p>
        </p:txBody>
      </p:sp>
      <p:sp>
        <p:nvSpPr>
          <p:cNvPr id="17" name="Rounded Rectangle 16"/>
          <p:cNvSpPr/>
          <p:nvPr/>
        </p:nvSpPr>
        <p:spPr>
          <a:xfrm>
            <a:off x="628485" y="3801732"/>
            <a:ext cx="907200" cy="309490"/>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lumMod val="65000"/>
                  </a:schemeClr>
                </a:solidFill>
              </a:rPr>
              <a:t>Extract</a:t>
            </a:r>
          </a:p>
        </p:txBody>
      </p:sp>
      <p:sp>
        <p:nvSpPr>
          <p:cNvPr id="23" name="Flowchart: Multidocument 22"/>
          <p:cNvSpPr/>
          <p:nvPr/>
        </p:nvSpPr>
        <p:spPr>
          <a:xfrm>
            <a:off x="8847606" y="3738561"/>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algn="ctr">
              <a:lnSpc>
                <a:spcPct val="90000"/>
              </a:lnSpc>
              <a:defRPr/>
            </a:pPr>
            <a:r>
              <a:rPr lang="en-US" b="1" dirty="0">
                <a:solidFill>
                  <a:schemeClr val="bg1">
                    <a:lumMod val="65000"/>
                  </a:schemeClr>
                </a:solidFill>
              </a:rPr>
              <a:t>Trail Files</a:t>
            </a:r>
          </a:p>
        </p:txBody>
      </p:sp>
      <p:sp>
        <p:nvSpPr>
          <p:cNvPr id="24" name="Rounded Rectangle 23"/>
          <p:cNvSpPr/>
          <p:nvPr/>
        </p:nvSpPr>
        <p:spPr>
          <a:xfrm>
            <a:off x="10582128" y="3862409"/>
            <a:ext cx="1036158" cy="325895"/>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lumMod val="65000"/>
                  </a:schemeClr>
                </a:solidFill>
              </a:rPr>
              <a:t>Replicat</a:t>
            </a:r>
          </a:p>
        </p:txBody>
      </p:sp>
      <p:cxnSp>
        <p:nvCxnSpPr>
          <p:cNvPr id="25" name="Straight Arrow Connector 24"/>
          <p:cNvCxnSpPr/>
          <p:nvPr/>
        </p:nvCxnSpPr>
        <p:spPr>
          <a:xfrm flipH="1">
            <a:off x="1071455" y="3496008"/>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1123573" y="3542616"/>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3"/>
            <a:endCxn id="16" idx="1"/>
          </p:cNvCxnSpPr>
          <p:nvPr/>
        </p:nvCxnSpPr>
        <p:spPr>
          <a:xfrm flipV="1">
            <a:off x="1535685" y="3953708"/>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843336" y="4023174"/>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5400000" flipH="1" flipV="1">
            <a:off x="3219684" y="3327557"/>
            <a:ext cx="696683" cy="566059"/>
          </a:xfrm>
          <a:prstGeom prst="bentConnector3">
            <a:avLst>
              <a:gd name="adj1" fmla="val 2083"/>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8175899" y="3453209"/>
            <a:ext cx="748838" cy="572982"/>
          </a:xfrm>
          <a:prstGeom prst="bentConnector3">
            <a:avLst>
              <a:gd name="adj1" fmla="val 99708"/>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2972127" y="2712105"/>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Distribution Service</a:t>
            </a:r>
          </a:p>
        </p:txBody>
      </p:sp>
      <p:sp>
        <p:nvSpPr>
          <p:cNvPr id="36" name="Rounded Rectangle 35"/>
          <p:cNvSpPr/>
          <p:nvPr/>
        </p:nvSpPr>
        <p:spPr>
          <a:xfrm>
            <a:off x="7875293" y="2813761"/>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Receiver Service</a:t>
            </a:r>
          </a:p>
        </p:txBody>
      </p:sp>
      <p:sp>
        <p:nvSpPr>
          <p:cNvPr id="61" name="TextBox 60"/>
          <p:cNvSpPr txBox="1"/>
          <p:nvPr/>
        </p:nvSpPr>
        <p:spPr>
          <a:xfrm>
            <a:off x="605640" y="5035138"/>
            <a:ext cx="11044052" cy="997527"/>
          </a:xfrm>
          <a:prstGeom prst="rect">
            <a:avLst/>
          </a:prstGeom>
          <a:noFill/>
        </p:spPr>
        <p:txBody>
          <a:bodyPr wrap="square" lIns="0" tIns="0" rIns="0" bIns="0" rtlCol="0">
            <a:noAutofit/>
          </a:bodyPr>
          <a:lstStyle/>
          <a:p>
            <a:pPr>
              <a:lnSpc>
                <a:spcPct val="90000"/>
              </a:lnSpc>
              <a:buFont typeface="Arial" pitchFamily="34" charset="0"/>
              <a:buChar char="•"/>
            </a:pPr>
            <a:r>
              <a:rPr lang="en-US" dirty="0"/>
              <a:t> </a:t>
            </a:r>
            <a:r>
              <a:rPr lang="en-US" sz="2400" dirty="0"/>
              <a:t>SSL based security</a:t>
            </a:r>
          </a:p>
          <a:p>
            <a:pPr>
              <a:lnSpc>
                <a:spcPct val="90000"/>
              </a:lnSpc>
              <a:buFont typeface="Arial" pitchFamily="34" charset="0"/>
              <a:buChar char="•"/>
            </a:pPr>
            <a:endParaRPr lang="en-US" sz="2400" dirty="0"/>
          </a:p>
          <a:p>
            <a:pPr>
              <a:lnSpc>
                <a:spcPct val="90000"/>
              </a:lnSpc>
              <a:buFont typeface="Arial" pitchFamily="34" charset="0"/>
              <a:buChar char="•"/>
            </a:pPr>
            <a:r>
              <a:rPr lang="en-US" sz="2400" dirty="0"/>
              <a:t> Can seamlessly traverse through HTTP forward/reverse proxy servers</a:t>
            </a:r>
          </a:p>
          <a:p>
            <a:pPr>
              <a:lnSpc>
                <a:spcPct val="90000"/>
              </a:lnSpc>
              <a:buFont typeface="Arial" pitchFamily="34" charset="0"/>
              <a:buChar char="•"/>
            </a:pPr>
            <a:endParaRPr lang="en-US" dirty="0"/>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730" y="2209876"/>
            <a:ext cx="2613156" cy="1469900"/>
          </a:xfrm>
          <a:prstGeom prst="rect">
            <a:avLst/>
          </a:prstGeom>
        </p:spPr>
      </p:pic>
      <p:sp>
        <p:nvSpPr>
          <p:cNvPr id="60" name="TextBox 59"/>
          <p:cNvSpPr txBox="1"/>
          <p:nvPr/>
        </p:nvSpPr>
        <p:spPr>
          <a:xfrm>
            <a:off x="5396683" y="2603281"/>
            <a:ext cx="573020" cy="393659"/>
          </a:xfrm>
          <a:prstGeom prst="rect">
            <a:avLst/>
          </a:prstGeom>
          <a:noFill/>
        </p:spPr>
        <p:txBody>
          <a:bodyPr wrap="square" lIns="0" tIns="0" rIns="0" bIns="0" rtlCol="0">
            <a:noAutofit/>
          </a:bodyPr>
          <a:lstStyle/>
          <a:p>
            <a:pPr>
              <a:lnSpc>
                <a:spcPct val="90000"/>
              </a:lnSpc>
            </a:pPr>
            <a:r>
              <a:rPr lang="en-US" sz="2400" b="1">
                <a:solidFill>
                  <a:srgbClr val="00B050"/>
                </a:solidFill>
              </a:rPr>
              <a:t>wss</a:t>
            </a:r>
            <a:endParaRPr lang="en-US" sz="2400" b="1" dirty="0">
              <a:solidFill>
                <a:srgbClr val="00B050"/>
              </a:solidFill>
              <a:latin typeface="+mn-lt"/>
            </a:endParaRPr>
          </a:p>
        </p:txBody>
      </p:sp>
      <p:sp>
        <p:nvSpPr>
          <p:cNvPr id="31" name="TextBox 30"/>
          <p:cNvSpPr txBox="1"/>
          <p:nvPr/>
        </p:nvSpPr>
        <p:spPr>
          <a:xfrm>
            <a:off x="6234185" y="2767238"/>
            <a:ext cx="573020" cy="393659"/>
          </a:xfrm>
          <a:prstGeom prst="rect">
            <a:avLst/>
          </a:prstGeom>
          <a:noFill/>
        </p:spPr>
        <p:txBody>
          <a:bodyPr wrap="square" lIns="0" tIns="0" rIns="0" bIns="0" rtlCol="0">
            <a:noAutofit/>
          </a:bodyPr>
          <a:lstStyle/>
          <a:p>
            <a:pPr>
              <a:lnSpc>
                <a:spcPct val="90000"/>
              </a:lnSpc>
            </a:pPr>
            <a:r>
              <a:rPr lang="en-US" sz="2400" b="1">
                <a:solidFill>
                  <a:schemeClr val="accent1"/>
                </a:solidFill>
              </a:rPr>
              <a:t>ws</a:t>
            </a:r>
            <a:endParaRPr lang="en-US" sz="2400" b="1" dirty="0">
              <a:solidFill>
                <a:schemeClr val="accent1"/>
              </a:solidFill>
            </a:endParaRPr>
          </a:p>
        </p:txBody>
      </p:sp>
      <p:sp>
        <p:nvSpPr>
          <p:cNvPr id="34" name="TextBox 33"/>
          <p:cNvSpPr txBox="1"/>
          <p:nvPr/>
        </p:nvSpPr>
        <p:spPr>
          <a:xfrm>
            <a:off x="5305965" y="3067839"/>
            <a:ext cx="573020" cy="393659"/>
          </a:xfrm>
          <a:prstGeom prst="rect">
            <a:avLst/>
          </a:prstGeom>
          <a:noFill/>
        </p:spPr>
        <p:txBody>
          <a:bodyPr wrap="square" lIns="0" tIns="0" rIns="0" bIns="0" rtlCol="0">
            <a:noAutofit/>
          </a:bodyPr>
          <a:lstStyle/>
          <a:p>
            <a:pPr>
              <a:lnSpc>
                <a:spcPct val="90000"/>
              </a:lnSpc>
            </a:pPr>
            <a:r>
              <a:rPr lang="en-US" sz="2400" b="1">
                <a:solidFill>
                  <a:schemeClr val="accent3">
                    <a:lumMod val="75000"/>
                  </a:schemeClr>
                </a:solidFill>
              </a:rPr>
              <a:t>udt</a:t>
            </a:r>
            <a:endParaRPr lang="en-US" sz="2400" b="1" dirty="0">
              <a:solidFill>
                <a:schemeClr val="accent3">
                  <a:lumMod val="75000"/>
                </a:schemeClr>
              </a:solidFill>
            </a:endParaRPr>
          </a:p>
        </p:txBody>
      </p:sp>
      <p:sp>
        <p:nvSpPr>
          <p:cNvPr id="35" name="TextBox 34"/>
          <p:cNvSpPr txBox="1"/>
          <p:nvPr/>
        </p:nvSpPr>
        <p:spPr>
          <a:xfrm>
            <a:off x="6181489" y="3148957"/>
            <a:ext cx="573020" cy="393659"/>
          </a:xfrm>
          <a:prstGeom prst="rect">
            <a:avLst/>
          </a:prstGeom>
          <a:noFill/>
        </p:spPr>
        <p:txBody>
          <a:bodyPr wrap="square" lIns="0" tIns="0" rIns="0" bIns="0" rtlCol="0">
            <a:noAutofit/>
          </a:bodyPr>
          <a:lstStyle/>
          <a:p>
            <a:pPr>
              <a:lnSpc>
                <a:spcPct val="90000"/>
              </a:lnSpc>
            </a:pPr>
            <a:r>
              <a:rPr lang="en-US" sz="2400" b="1">
                <a:solidFill>
                  <a:schemeClr val="accent4">
                    <a:lumMod val="75000"/>
                  </a:schemeClr>
                </a:solidFill>
              </a:rPr>
              <a:t>ogg</a:t>
            </a:r>
            <a:endParaRPr lang="en-US" sz="2400" b="1" dirty="0">
              <a:solidFill>
                <a:schemeClr val="accent4">
                  <a:lumMod val="75000"/>
                </a:schemeClr>
              </a:solidFill>
            </a:endParaRPr>
          </a:p>
        </p:txBody>
      </p:sp>
    </p:spTree>
    <p:extLst>
      <p:ext uri="{BB962C8B-B14F-4D97-AF65-F5344CB8AC3E}">
        <p14:creationId xmlns:p14="http://schemas.microsoft.com/office/powerpoint/2010/main" val="89116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4FF654-9780-2544-867A-CC4EFAA86BE3}"/>
              </a:ext>
            </a:extLst>
          </p:cNvPr>
          <p:cNvSpPr>
            <a:spLocks noGrp="1"/>
          </p:cNvSpPr>
          <p:nvPr>
            <p:ph type="ftr" sz="quarter" idx="11"/>
          </p:nvPr>
        </p:nvSpPr>
        <p:spPr/>
        <p:txBody>
          <a:bodyPr/>
          <a:lstStyle/>
          <a:p>
            <a:r>
              <a:rPr lang="en-US"/>
              <a:t>Confidential – Oracle Internal/Restricted/Highly Restricted</a:t>
            </a:r>
            <a:endParaRPr lang="en-US" dirty="0"/>
          </a:p>
        </p:txBody>
      </p:sp>
      <p:sp>
        <p:nvSpPr>
          <p:cNvPr id="3" name="Slide Number Placeholder 2">
            <a:extLst>
              <a:ext uri="{FF2B5EF4-FFF2-40B4-BE49-F238E27FC236}">
                <a16:creationId xmlns:a16="http://schemas.microsoft.com/office/drawing/2014/main" id="{E9A1E1F7-4375-2F49-BED3-BC3DEE01EC4D}"/>
              </a:ext>
            </a:extLst>
          </p:cNvPr>
          <p:cNvSpPr>
            <a:spLocks noGrp="1"/>
          </p:cNvSpPr>
          <p:nvPr>
            <p:ph type="sldNum" sz="quarter" idx="12"/>
          </p:nvPr>
        </p:nvSpPr>
        <p:spPr/>
        <p:txBody>
          <a:bodyPr/>
          <a:lstStyle/>
          <a:p>
            <a:fld id="{C51EAA63-D034-42AE-91FA-B13B9518C7BE}" type="slidenum">
              <a:rPr lang="en-US" smtClean="0"/>
              <a:pPr/>
              <a:t>27</a:t>
            </a:fld>
            <a:endParaRPr lang="en-US" dirty="0"/>
          </a:p>
        </p:txBody>
      </p:sp>
      <p:sp>
        <p:nvSpPr>
          <p:cNvPr id="5" name="Title 4">
            <a:extLst>
              <a:ext uri="{FF2B5EF4-FFF2-40B4-BE49-F238E27FC236}">
                <a16:creationId xmlns:a16="http://schemas.microsoft.com/office/drawing/2014/main" id="{D8890EF5-A502-B34A-B080-59A44E009E69}"/>
              </a:ext>
            </a:extLst>
          </p:cNvPr>
          <p:cNvSpPr>
            <a:spLocks noGrp="1"/>
          </p:cNvSpPr>
          <p:nvPr>
            <p:ph type="title"/>
          </p:nvPr>
        </p:nvSpPr>
        <p:spPr/>
        <p:txBody>
          <a:bodyPr/>
          <a:lstStyle/>
          <a:p>
            <a:r>
              <a:rPr lang="en-US" dirty="0"/>
              <a:t>Protocol Choices for Distribution Server</a:t>
            </a:r>
          </a:p>
        </p:txBody>
      </p:sp>
      <p:sp>
        <p:nvSpPr>
          <p:cNvPr id="6" name="TextBox 5">
            <a:extLst>
              <a:ext uri="{FF2B5EF4-FFF2-40B4-BE49-F238E27FC236}">
                <a16:creationId xmlns:a16="http://schemas.microsoft.com/office/drawing/2014/main" id="{627C031C-657E-CD4C-8137-04905A423179}"/>
              </a:ext>
            </a:extLst>
          </p:cNvPr>
          <p:cNvSpPr txBox="1"/>
          <p:nvPr/>
        </p:nvSpPr>
        <p:spPr>
          <a:xfrm>
            <a:off x="531812" y="1603332"/>
            <a:ext cx="11125199" cy="4087463"/>
          </a:xfrm>
          <a:prstGeom prst="rect">
            <a:avLst/>
          </a:prstGeom>
          <a:noFill/>
        </p:spPr>
        <p:txBody>
          <a:bodyPr wrap="square" lIns="0" tIns="0" rIns="0" bIns="0" rtlCol="0">
            <a:normAutofit lnSpcReduction="10000"/>
          </a:bodyPr>
          <a:lstStyle/>
          <a:p>
            <a:pPr marL="285750" indent="-285750">
              <a:buFont typeface="Arial" panose="020B0604020202020204" pitchFamily="34" charset="0"/>
              <a:buChar char="•"/>
            </a:pPr>
            <a:r>
              <a:rPr lang="en-US" dirty="0"/>
              <a:t>WS </a:t>
            </a:r>
          </a:p>
          <a:p>
            <a:pPr marL="742950" lvl="1" indent="-285750">
              <a:buFont typeface="Arial" panose="020B0604020202020204" pitchFamily="34" charset="0"/>
              <a:buChar char="•"/>
            </a:pPr>
            <a:r>
              <a:rPr lang="en-US" dirty="0"/>
              <a:t>Plain Web Socket TCP/IP protocol using HTTP/HTTPS for handshake</a:t>
            </a:r>
          </a:p>
          <a:p>
            <a:pPr marL="742950" lvl="1" indent="-285750">
              <a:buFont typeface="Arial" panose="020B0604020202020204" pitchFamily="34" charset="0"/>
              <a:buChar char="•"/>
            </a:pPr>
            <a:r>
              <a:rPr lang="en-US" dirty="0"/>
              <a:t>Uses a “protocol user” in the source credential store for authentication.  </a:t>
            </a:r>
          </a:p>
          <a:p>
            <a:pPr marL="742950" lvl="1" indent="-285750">
              <a:buFont typeface="Arial" panose="020B0604020202020204" pitchFamily="34" charset="0"/>
              <a:buChar char="•"/>
            </a:pPr>
            <a:r>
              <a:rPr lang="en-US" dirty="0"/>
              <a:t>Uses the </a:t>
            </a:r>
            <a:r>
              <a:rPr lang="en-US" dirty="0" err="1"/>
              <a:t>ServerManager</a:t>
            </a:r>
            <a:r>
              <a:rPr lang="en-US" dirty="0"/>
              <a:t> login credentials.</a:t>
            </a:r>
          </a:p>
          <a:p>
            <a:pPr marL="285750" indent="-285750">
              <a:buFont typeface="Arial" panose="020B0604020202020204" pitchFamily="34" charset="0"/>
              <a:buChar char="•"/>
            </a:pPr>
            <a:r>
              <a:rPr lang="en-US" dirty="0"/>
              <a:t>WSS - Secure Web Socket</a:t>
            </a:r>
          </a:p>
          <a:p>
            <a:pPr marL="742950" lvl="1" indent="-285750">
              <a:buFont typeface="Arial" panose="020B0604020202020204" pitchFamily="34" charset="0"/>
              <a:buChar char="•"/>
            </a:pPr>
            <a:r>
              <a:rPr lang="en-US" dirty="0" err="1"/>
              <a:t>WebSockets</a:t>
            </a:r>
            <a:r>
              <a:rPr lang="en-US" dirty="0"/>
              <a:t> using TLS Security</a:t>
            </a:r>
          </a:p>
          <a:p>
            <a:pPr marL="742950" lvl="1" indent="-285750">
              <a:buFont typeface="Arial" panose="020B0604020202020204" pitchFamily="34" charset="0"/>
              <a:buChar char="•"/>
            </a:pPr>
            <a:r>
              <a:rPr lang="en-US" dirty="0"/>
              <a:t>This is the default protocol in the distribution service</a:t>
            </a:r>
          </a:p>
          <a:p>
            <a:pPr marL="742950" lvl="1" indent="-285750">
              <a:buFont typeface="Arial" panose="020B0604020202020204" pitchFamily="34" charset="0"/>
              <a:buChar char="•"/>
            </a:pPr>
            <a:r>
              <a:rPr lang="en-US" dirty="0"/>
              <a:t>Must use SSL certificates to implement channel between distribution and receiver services</a:t>
            </a:r>
          </a:p>
          <a:p>
            <a:pPr marL="285750" indent="-285750">
              <a:buFont typeface="Arial" panose="020B0604020202020204" pitchFamily="34" charset="0"/>
              <a:buChar char="•"/>
            </a:pPr>
            <a:r>
              <a:rPr lang="en-US" dirty="0"/>
              <a:t>UDT – User Datagram Transport</a:t>
            </a:r>
          </a:p>
          <a:p>
            <a:pPr marL="742950" lvl="1" indent="-285750">
              <a:buFont typeface="Arial" panose="020B0604020202020204" pitchFamily="34" charset="0"/>
              <a:buChar char="•"/>
            </a:pPr>
            <a:r>
              <a:rPr lang="en-US" dirty="0"/>
              <a:t>Used for long distance, low latency replication.</a:t>
            </a:r>
          </a:p>
          <a:p>
            <a:pPr marL="742950" lvl="1" indent="-285750">
              <a:buFont typeface="Arial" panose="020B0604020202020204" pitchFamily="34" charset="0"/>
              <a:buChar char="•"/>
            </a:pPr>
            <a:r>
              <a:rPr lang="en-US" dirty="0"/>
              <a:t>Aka “Far Sync” for GoldenGate </a:t>
            </a:r>
          </a:p>
          <a:p>
            <a:pPr marL="285750" indent="-285750">
              <a:buFont typeface="Arial" panose="020B0604020202020204" pitchFamily="34" charset="0"/>
              <a:buChar char="•"/>
            </a:pPr>
            <a:r>
              <a:rPr lang="en-US" dirty="0"/>
              <a:t>OGG – Oracle GoldenGate Protocol</a:t>
            </a:r>
          </a:p>
          <a:p>
            <a:pPr marL="742950" lvl="1" indent="-285750">
              <a:buFont typeface="Arial" panose="020B0604020202020204" pitchFamily="34" charset="0"/>
              <a:buChar char="•"/>
            </a:pPr>
            <a:r>
              <a:rPr lang="en-US" dirty="0"/>
              <a:t>Interoperability Protocol if you are using classic GoldenGate implementation.</a:t>
            </a:r>
          </a:p>
          <a:p>
            <a:pPr marL="742950" lvl="1" indent="-285750">
              <a:buFont typeface="Arial" panose="020B0604020202020204" pitchFamily="34" charset="0"/>
              <a:buChar char="•"/>
            </a:pPr>
            <a:r>
              <a:rPr lang="en-US" dirty="0"/>
              <a:t>Allows you to like new microservices implementation classic implementations</a:t>
            </a:r>
          </a:p>
          <a:p>
            <a:pPr marL="742950" lvl="1" indent="-285750">
              <a:buFont typeface="Arial" panose="020B0604020202020204" pitchFamily="34" charset="0"/>
              <a:buChar char="•"/>
            </a:pPr>
            <a:r>
              <a:rPr lang="en-US" dirty="0" err="1"/>
              <a:t>E.g</a:t>
            </a:r>
            <a:r>
              <a:rPr lang="en-US" dirty="0"/>
              <a:t> GG Microservices Capture from Oracle to feed OGG 12.3 big data</a:t>
            </a:r>
          </a:p>
          <a:p>
            <a:endParaRPr lang="en-US" dirty="0"/>
          </a:p>
        </p:txBody>
      </p:sp>
    </p:spTree>
    <p:extLst>
      <p:ext uri="{BB962C8B-B14F-4D97-AF65-F5344CB8AC3E}">
        <p14:creationId xmlns:p14="http://schemas.microsoft.com/office/powerpoint/2010/main" val="353762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68123"/>
            <a:ext cx="381661" cy="182880"/>
          </a:xfrm>
        </p:spPr>
        <p:txBody>
          <a:bodyPr/>
          <a:lstStyle/>
          <a:p>
            <a:fld id="{C51EAA63-D034-42AE-91FA-B13B9518C7BE}" type="slidenum">
              <a:rPr lang="en-US" smtClean="0"/>
              <a:pPr/>
              <a:t>28</a:t>
            </a:fld>
            <a:endParaRPr lang="en-US" dirty="0"/>
          </a:p>
        </p:txBody>
      </p:sp>
      <p:sp>
        <p:nvSpPr>
          <p:cNvPr id="57" name="Text Placeholder 56"/>
          <p:cNvSpPr>
            <a:spLocks noGrp="1"/>
          </p:cNvSpPr>
          <p:nvPr>
            <p:ph type="body" sz="quarter" idx="13"/>
          </p:nvPr>
        </p:nvSpPr>
        <p:spPr>
          <a:xfrm>
            <a:off x="531814" y="839366"/>
            <a:ext cx="11125198" cy="343299"/>
          </a:xfrm>
        </p:spPr>
        <p:txBody>
          <a:bodyPr/>
          <a:lstStyle/>
          <a:p>
            <a:r>
              <a:rPr lang="en-US" dirty="0"/>
              <a:t>Industry standard HTTP(S) initiated full-duplex streaming protocol</a:t>
            </a:r>
          </a:p>
        </p:txBody>
      </p:sp>
      <p:sp>
        <p:nvSpPr>
          <p:cNvPr id="2" name="Title 1"/>
          <p:cNvSpPr>
            <a:spLocks noGrp="1"/>
          </p:cNvSpPr>
          <p:nvPr>
            <p:ph type="title"/>
          </p:nvPr>
        </p:nvSpPr>
        <p:spPr>
          <a:xfrm>
            <a:off x="531812" y="-127975"/>
            <a:ext cx="11125200" cy="889000"/>
          </a:xfrm>
        </p:spPr>
        <p:txBody>
          <a:bodyPr/>
          <a:lstStyle/>
          <a:p>
            <a:r>
              <a:rPr lang="en-US" dirty="0" err="1"/>
              <a:t>WebSockets</a:t>
            </a:r>
            <a:r>
              <a:rPr lang="en-US" dirty="0"/>
              <a:t> -- Default Data Communication Protocol</a:t>
            </a:r>
          </a:p>
        </p:txBody>
      </p:sp>
      <p:cxnSp>
        <p:nvCxnSpPr>
          <p:cNvPr id="6" name="Straight Arrow Connector 5"/>
          <p:cNvCxnSpPr/>
          <p:nvPr/>
        </p:nvCxnSpPr>
        <p:spPr>
          <a:xfrm flipV="1">
            <a:off x="4437194" y="3016364"/>
            <a:ext cx="3281767" cy="1890"/>
          </a:xfrm>
          <a:prstGeom prst="straightConnector1">
            <a:avLst/>
          </a:prstGeom>
          <a:ln w="571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25"/>
          <p:cNvCxnSpPr>
            <a:cxnSpLocks noChangeShapeType="1"/>
          </p:cNvCxnSpPr>
          <p:nvPr/>
        </p:nvCxnSpPr>
        <p:spPr bwMode="auto">
          <a:xfrm>
            <a:off x="4206250" y="2230307"/>
            <a:ext cx="914400" cy="914400"/>
          </a:xfrm>
          <a:prstGeom prst="line">
            <a:avLst/>
          </a:prstGeom>
          <a:noFill/>
          <a:ln w="9525" algn="ctr">
            <a:noFill/>
            <a:round/>
            <a:headEnd/>
            <a:tailEnd/>
          </a:ln>
          <a:scene3d>
            <a:camera prst="orthographicFront"/>
            <a:lightRig rig="threePt" dir="t"/>
          </a:scene3d>
          <a:sp3d>
            <a:bevelT/>
          </a:sp3d>
        </p:spPr>
      </p:cxnSp>
      <p:sp>
        <p:nvSpPr>
          <p:cNvPr id="8" name="Text Box 323"/>
          <p:cNvSpPr txBox="1">
            <a:spLocks noChangeArrowheads="1"/>
          </p:cNvSpPr>
          <p:nvPr/>
        </p:nvSpPr>
        <p:spPr bwMode="auto">
          <a:xfrm>
            <a:off x="1536250" y="1607100"/>
            <a:ext cx="2819400" cy="2697162"/>
          </a:xfrm>
          <a:prstGeom prst="rect">
            <a:avLst/>
          </a:prstGeom>
          <a:noFill/>
          <a:ln w="9525">
            <a:noFill/>
            <a:miter lim="800000"/>
            <a:headEnd/>
            <a:tailEnd/>
          </a:ln>
        </p:spPr>
        <p:txBody>
          <a:bodyPr anchor="ctr"/>
          <a:lstStyle/>
          <a:p>
            <a:pPr algn="ctr">
              <a:lnSpc>
                <a:spcPct val="90000"/>
              </a:lnSpc>
              <a:spcBef>
                <a:spcPct val="50000"/>
              </a:spcBef>
              <a:buClr>
                <a:schemeClr val="accent1"/>
              </a:buClr>
              <a:defRPr/>
            </a:pPr>
            <a:endParaRPr lang="en-US" sz="900" b="1" dirty="0">
              <a:effectLst>
                <a:outerShdw blurRad="38100" dist="38100" dir="2700000" algn="tl">
                  <a:srgbClr val="000000">
                    <a:alpha val="43137"/>
                  </a:srgbClr>
                </a:outerShdw>
              </a:effectLst>
              <a:latin typeface="+mn-lt"/>
              <a:ea typeface="ＭＳ Ｐゴシック"/>
              <a:cs typeface="Tahoma" pitchFamily="34" charset="0"/>
            </a:endParaRPr>
          </a:p>
        </p:txBody>
      </p:sp>
      <p:pic>
        <p:nvPicPr>
          <p:cNvPr id="10" name="Picture 43"/>
          <p:cNvPicPr>
            <a:picLocks noChangeAspect="1" noChangeArrowheads="1"/>
          </p:cNvPicPr>
          <p:nvPr/>
        </p:nvPicPr>
        <p:blipFill>
          <a:blip r:embed="rId3" cstate="print"/>
          <a:stretch>
            <a:fillRect/>
          </a:stretch>
        </p:blipFill>
        <p:spPr bwMode="auto">
          <a:xfrm>
            <a:off x="338931" y="1885693"/>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11" name="Rounded Rectangle 10"/>
          <p:cNvSpPr/>
          <p:nvPr/>
        </p:nvSpPr>
        <p:spPr>
          <a:xfrm>
            <a:off x="479508" y="1674452"/>
            <a:ext cx="4104368" cy="2956955"/>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ounded Rectangle 11"/>
          <p:cNvSpPr/>
          <p:nvPr/>
        </p:nvSpPr>
        <p:spPr>
          <a:xfrm>
            <a:off x="7706789" y="1698203"/>
            <a:ext cx="4120837" cy="2945081"/>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5" name="Picture 43"/>
          <p:cNvPicPr>
            <a:picLocks noChangeAspect="1" noChangeArrowheads="1"/>
          </p:cNvPicPr>
          <p:nvPr/>
        </p:nvPicPr>
        <p:blipFill>
          <a:blip r:embed="rId3" cstate="print"/>
          <a:stretch>
            <a:fillRect/>
          </a:stretch>
        </p:blipFill>
        <p:spPr bwMode="auto">
          <a:xfrm>
            <a:off x="10310661" y="1930291"/>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16" name="Flowchart: Multidocument 15"/>
          <p:cNvSpPr/>
          <p:nvPr/>
        </p:nvSpPr>
        <p:spPr>
          <a:xfrm>
            <a:off x="2281275" y="3571110"/>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algn="ctr">
              <a:lnSpc>
                <a:spcPct val="90000"/>
              </a:lnSpc>
              <a:defRPr/>
            </a:pPr>
            <a:r>
              <a:rPr lang="en-US" b="1" dirty="0">
                <a:solidFill>
                  <a:schemeClr val="bg1">
                    <a:lumMod val="65000"/>
                  </a:schemeClr>
                </a:solidFill>
              </a:rPr>
              <a:t>Trail Files</a:t>
            </a:r>
          </a:p>
        </p:txBody>
      </p:sp>
      <p:sp>
        <p:nvSpPr>
          <p:cNvPr id="17" name="Rounded Rectangle 16"/>
          <p:cNvSpPr/>
          <p:nvPr/>
        </p:nvSpPr>
        <p:spPr>
          <a:xfrm>
            <a:off x="628485" y="3801732"/>
            <a:ext cx="907200" cy="309490"/>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lumMod val="65000"/>
                  </a:schemeClr>
                </a:solidFill>
              </a:rPr>
              <a:t>Extract</a:t>
            </a:r>
          </a:p>
        </p:txBody>
      </p:sp>
      <p:sp>
        <p:nvSpPr>
          <p:cNvPr id="23" name="Flowchart: Multidocument 22"/>
          <p:cNvSpPr/>
          <p:nvPr/>
        </p:nvSpPr>
        <p:spPr>
          <a:xfrm>
            <a:off x="8847606" y="3738561"/>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algn="ctr">
              <a:lnSpc>
                <a:spcPct val="90000"/>
              </a:lnSpc>
              <a:defRPr/>
            </a:pPr>
            <a:r>
              <a:rPr lang="en-US" b="1" dirty="0">
                <a:solidFill>
                  <a:schemeClr val="bg1">
                    <a:lumMod val="65000"/>
                  </a:schemeClr>
                </a:solidFill>
              </a:rPr>
              <a:t>Trail Files</a:t>
            </a:r>
          </a:p>
        </p:txBody>
      </p:sp>
      <p:sp>
        <p:nvSpPr>
          <p:cNvPr id="24" name="Rounded Rectangle 23"/>
          <p:cNvSpPr/>
          <p:nvPr/>
        </p:nvSpPr>
        <p:spPr>
          <a:xfrm>
            <a:off x="10582128" y="3862409"/>
            <a:ext cx="1036158" cy="325895"/>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lumMod val="65000"/>
                  </a:schemeClr>
                </a:solidFill>
              </a:rPr>
              <a:t>Replicat</a:t>
            </a:r>
          </a:p>
        </p:txBody>
      </p:sp>
      <p:cxnSp>
        <p:nvCxnSpPr>
          <p:cNvPr id="25" name="Straight Arrow Connector 24"/>
          <p:cNvCxnSpPr/>
          <p:nvPr/>
        </p:nvCxnSpPr>
        <p:spPr>
          <a:xfrm flipH="1">
            <a:off x="1071455" y="3496008"/>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1123573" y="3542616"/>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3"/>
            <a:endCxn id="16" idx="1"/>
          </p:cNvCxnSpPr>
          <p:nvPr/>
        </p:nvCxnSpPr>
        <p:spPr>
          <a:xfrm flipV="1">
            <a:off x="1535685" y="3953708"/>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843336" y="4023174"/>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5400000" flipH="1" flipV="1">
            <a:off x="3219684" y="3327557"/>
            <a:ext cx="696683" cy="566059"/>
          </a:xfrm>
          <a:prstGeom prst="bentConnector3">
            <a:avLst>
              <a:gd name="adj1" fmla="val 2083"/>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H="1">
            <a:off x="8175899" y="3453209"/>
            <a:ext cx="748838" cy="572982"/>
          </a:xfrm>
          <a:prstGeom prst="bentConnector3">
            <a:avLst>
              <a:gd name="adj1" fmla="val 99708"/>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2972127" y="2712105"/>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Distribution Service</a:t>
            </a:r>
          </a:p>
        </p:txBody>
      </p:sp>
      <p:sp>
        <p:nvSpPr>
          <p:cNvPr id="36" name="Rounded Rectangle 35"/>
          <p:cNvSpPr/>
          <p:nvPr/>
        </p:nvSpPr>
        <p:spPr>
          <a:xfrm>
            <a:off x="7875293" y="2813761"/>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Receiver Service</a:t>
            </a:r>
          </a:p>
        </p:txBody>
      </p:sp>
      <p:sp>
        <p:nvSpPr>
          <p:cNvPr id="60" name="TextBox 59"/>
          <p:cNvSpPr txBox="1"/>
          <p:nvPr/>
        </p:nvSpPr>
        <p:spPr>
          <a:xfrm>
            <a:off x="4969281" y="1886419"/>
            <a:ext cx="2369669" cy="393659"/>
          </a:xfrm>
          <a:prstGeom prst="rect">
            <a:avLst/>
          </a:prstGeom>
          <a:noFill/>
        </p:spPr>
        <p:txBody>
          <a:bodyPr wrap="square" lIns="0" tIns="0" rIns="0" bIns="0" rtlCol="0">
            <a:noAutofit/>
          </a:bodyPr>
          <a:lstStyle/>
          <a:p>
            <a:pPr>
              <a:lnSpc>
                <a:spcPct val="90000"/>
              </a:lnSpc>
            </a:pPr>
            <a:r>
              <a:rPr lang="en-US" sz="2400" b="1" dirty="0" err="1">
                <a:solidFill>
                  <a:srgbClr val="00B050"/>
                </a:solidFill>
              </a:rPr>
              <a:t>wss</a:t>
            </a:r>
            <a:r>
              <a:rPr lang="en-US" sz="2400" b="1" dirty="0">
                <a:solidFill>
                  <a:srgbClr val="00B050"/>
                </a:solidFill>
              </a:rPr>
              <a:t>://……/</a:t>
            </a:r>
            <a:endParaRPr lang="en-US" sz="2400" b="1" dirty="0">
              <a:solidFill>
                <a:srgbClr val="00B050"/>
              </a:solidFill>
              <a:latin typeface="+mn-lt"/>
            </a:endParaRPr>
          </a:p>
        </p:txBody>
      </p:sp>
      <p:sp>
        <p:nvSpPr>
          <p:cNvPr id="61" name="TextBox 60"/>
          <p:cNvSpPr txBox="1"/>
          <p:nvPr/>
        </p:nvSpPr>
        <p:spPr>
          <a:xfrm>
            <a:off x="605640" y="5035138"/>
            <a:ext cx="11044052" cy="997527"/>
          </a:xfrm>
          <a:prstGeom prst="rect">
            <a:avLst/>
          </a:prstGeom>
          <a:noFill/>
        </p:spPr>
        <p:txBody>
          <a:bodyPr wrap="square" lIns="0" tIns="0" rIns="0" bIns="0" rtlCol="0">
            <a:noAutofit/>
          </a:bodyPr>
          <a:lstStyle/>
          <a:p>
            <a:pPr>
              <a:lnSpc>
                <a:spcPct val="90000"/>
              </a:lnSpc>
              <a:buFont typeface="Arial" pitchFamily="34" charset="0"/>
              <a:buChar char="•"/>
            </a:pPr>
            <a:r>
              <a:rPr lang="en-US" dirty="0"/>
              <a:t> </a:t>
            </a:r>
            <a:r>
              <a:rPr lang="en-US" sz="2400" dirty="0"/>
              <a:t>SSL based security</a:t>
            </a:r>
          </a:p>
          <a:p>
            <a:pPr>
              <a:lnSpc>
                <a:spcPct val="90000"/>
              </a:lnSpc>
              <a:buFont typeface="Arial" pitchFamily="34" charset="0"/>
              <a:buChar char="•"/>
            </a:pPr>
            <a:endParaRPr lang="en-US" sz="2400" dirty="0"/>
          </a:p>
          <a:p>
            <a:pPr>
              <a:lnSpc>
                <a:spcPct val="90000"/>
              </a:lnSpc>
              <a:buFont typeface="Arial" pitchFamily="34" charset="0"/>
              <a:buChar char="•"/>
            </a:pPr>
            <a:r>
              <a:rPr lang="en-US" sz="2400" dirty="0"/>
              <a:t> Can seamlessly traverse through HTTP forward/reverse proxy servers</a:t>
            </a:r>
          </a:p>
          <a:p>
            <a:pPr>
              <a:lnSpc>
                <a:spcPct val="90000"/>
              </a:lnSpc>
              <a:buFont typeface="Arial" pitchFamily="34" charset="0"/>
              <a:buChar char="•"/>
            </a:pPr>
            <a:endParaRPr lang="en-US"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5880" y="2209876"/>
            <a:ext cx="2613156" cy="1469900"/>
          </a:xfrm>
          <a:prstGeom prst="rect">
            <a:avLst/>
          </a:prstGeom>
        </p:spPr>
      </p:pic>
    </p:spTree>
    <p:extLst>
      <p:ext uri="{BB962C8B-B14F-4D97-AF65-F5344CB8AC3E}">
        <p14:creationId xmlns:p14="http://schemas.microsoft.com/office/powerpoint/2010/main" val="62906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Distribution Server - Setup</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29</a:t>
            </a:fld>
            <a:endParaRPr lang="uk-UA" dirty="0"/>
          </a:p>
        </p:txBody>
      </p:sp>
      <p:sp>
        <p:nvSpPr>
          <p:cNvPr id="8" name="TextBox 7"/>
          <p:cNvSpPr txBox="1"/>
          <p:nvPr/>
        </p:nvSpPr>
        <p:spPr>
          <a:xfrm>
            <a:off x="7091916" y="1295400"/>
            <a:ext cx="4821519" cy="4902306"/>
          </a:xfrm>
          <a:prstGeom prst="rect">
            <a:avLst/>
          </a:prstGeom>
          <a:noFill/>
        </p:spPr>
        <p:txBody>
          <a:bodyPr wrap="square" lIns="0" tIns="0" rIns="0" bIns="0" rtlCol="0">
            <a:noAutofit/>
          </a:bodyPr>
          <a:lstStyle/>
          <a:p>
            <a:pPr>
              <a:lnSpc>
                <a:spcPct val="90000"/>
              </a:lnSpc>
            </a:pPr>
            <a:endParaRPr lang="en-US" sz="2000" dirty="0"/>
          </a:p>
          <a:p>
            <a:pPr marL="342900" indent="-342900">
              <a:lnSpc>
                <a:spcPct val="90000"/>
              </a:lnSpc>
              <a:buFont typeface="Arial" charset="0"/>
              <a:buChar char="•"/>
            </a:pPr>
            <a:r>
              <a:rPr lang="en-US" sz="2000" dirty="0"/>
              <a:t>Supports 4 transfer protocols – OGG, WS, WSS, UDT</a:t>
            </a:r>
          </a:p>
          <a:p>
            <a:pPr>
              <a:lnSpc>
                <a:spcPct val="90000"/>
              </a:lnSpc>
            </a:pPr>
            <a:endParaRPr lang="en-US" sz="2000" dirty="0"/>
          </a:p>
          <a:p>
            <a:pPr marL="342900">
              <a:lnSpc>
                <a:spcPct val="90000"/>
              </a:lnSpc>
            </a:pPr>
            <a:r>
              <a:rPr lang="en-US" sz="2000" b="1" dirty="0"/>
              <a:t>Note: </a:t>
            </a:r>
            <a:r>
              <a:rPr lang="en-US" sz="2000" dirty="0"/>
              <a:t>For WS/WSS, target credential needs to be setup that connects to the receiver service</a:t>
            </a:r>
          </a:p>
          <a:p>
            <a:pPr>
              <a:lnSpc>
                <a:spcPct val="90000"/>
              </a:lnSpc>
            </a:pPr>
            <a:endParaRPr lang="en-US" sz="2000" dirty="0"/>
          </a:p>
          <a:p>
            <a:pPr marL="342900" indent="-342900">
              <a:lnSpc>
                <a:spcPct val="90000"/>
              </a:lnSpc>
              <a:buFont typeface="Arial" charset="0"/>
              <a:buChar char="•"/>
            </a:pPr>
            <a:r>
              <a:rPr lang="en-US" sz="2000" dirty="0"/>
              <a:t>UDT </a:t>
            </a:r>
          </a:p>
          <a:p>
            <a:pPr marL="800100" lvl="1" indent="-342900">
              <a:lnSpc>
                <a:spcPct val="90000"/>
              </a:lnSpc>
              <a:buFont typeface="Arial" charset="0"/>
              <a:buChar char="•"/>
            </a:pPr>
            <a:r>
              <a:rPr lang="en-US" sz="2000" dirty="0"/>
              <a:t>UDP transport for wide-area networks</a:t>
            </a:r>
          </a:p>
          <a:p>
            <a:pPr marL="800100" lvl="1" indent="-342900">
              <a:lnSpc>
                <a:spcPct val="90000"/>
              </a:lnSpc>
              <a:buFont typeface="Arial" charset="0"/>
              <a:buChar char="•"/>
            </a:pPr>
            <a:r>
              <a:rPr lang="en-US" sz="2000" dirty="0"/>
              <a:t>Faster than TCP over wide-area with high latency</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OGG</a:t>
            </a:r>
          </a:p>
          <a:p>
            <a:pPr marL="800100" lvl="1" indent="-342900">
              <a:lnSpc>
                <a:spcPct val="90000"/>
              </a:lnSpc>
              <a:buFont typeface="Arial" charset="0"/>
              <a:buChar char="•"/>
            </a:pPr>
            <a:r>
              <a:rPr lang="en-US" sz="2000" dirty="0"/>
              <a:t>inter-operability with traditional deployments</a:t>
            </a:r>
          </a:p>
          <a:p>
            <a:pPr>
              <a:lnSpc>
                <a:spcPct val="90000"/>
              </a:lnSpc>
            </a:pPr>
            <a:endParaRPr lang="en-US" sz="2000" dirty="0"/>
          </a:p>
          <a:p>
            <a:pPr>
              <a:lnSpc>
                <a:spcPct val="90000"/>
              </a:lnSpc>
            </a:pPr>
            <a:endParaRPr lang="en-US" sz="2000" dirty="0"/>
          </a:p>
        </p:txBody>
      </p:sp>
      <p:pic>
        <p:nvPicPr>
          <p:cNvPr id="3" name="Picture 2"/>
          <p:cNvPicPr>
            <a:picLocks noChangeAspect="1"/>
          </p:cNvPicPr>
          <p:nvPr/>
        </p:nvPicPr>
        <p:blipFill>
          <a:blip r:embed="rId3"/>
          <a:stretch>
            <a:fillRect/>
          </a:stretch>
        </p:blipFill>
        <p:spPr>
          <a:xfrm>
            <a:off x="531812" y="1212111"/>
            <a:ext cx="5945709" cy="4859079"/>
          </a:xfrm>
          <a:prstGeom prst="rect">
            <a:avLst/>
          </a:prstGeom>
        </p:spPr>
      </p:pic>
      <p:pic>
        <p:nvPicPr>
          <p:cNvPr id="6" name="Picture 5"/>
          <p:cNvPicPr>
            <a:picLocks noChangeAspect="1"/>
          </p:cNvPicPr>
          <p:nvPr/>
        </p:nvPicPr>
        <p:blipFill>
          <a:blip r:embed="rId4"/>
          <a:stretch>
            <a:fillRect/>
          </a:stretch>
        </p:blipFill>
        <p:spPr>
          <a:xfrm>
            <a:off x="5222610" y="2723444"/>
            <a:ext cx="1485900" cy="1574800"/>
          </a:xfrm>
          <a:prstGeom prst="rect">
            <a:avLst/>
          </a:prstGeom>
        </p:spPr>
      </p:pic>
      <p:sp>
        <p:nvSpPr>
          <p:cNvPr id="7" name="Triangle 6"/>
          <p:cNvSpPr/>
          <p:nvPr/>
        </p:nvSpPr>
        <p:spPr>
          <a:xfrm rot="16200000">
            <a:off x="3859975" y="2886394"/>
            <a:ext cx="1514698" cy="1188798"/>
          </a:xfrm>
          <a:prstGeom prst="triangle">
            <a:avLst>
              <a:gd name="adj" fmla="val 48562"/>
            </a:avLst>
          </a:prstGeom>
          <a:solidFill>
            <a:srgbClr val="D8E1E6">
              <a:alpha val="39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22046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3</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Distribution Server - Details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30</a:t>
            </a:fld>
            <a:endParaRPr lang="uk-UA" dirty="0"/>
          </a:p>
        </p:txBody>
      </p:sp>
      <p:sp>
        <p:nvSpPr>
          <p:cNvPr id="8" name="TextBox 7"/>
          <p:cNvSpPr txBox="1"/>
          <p:nvPr/>
        </p:nvSpPr>
        <p:spPr>
          <a:xfrm>
            <a:off x="7091916" y="1295400"/>
            <a:ext cx="4821519" cy="4902306"/>
          </a:xfrm>
          <a:prstGeom prst="rect">
            <a:avLst/>
          </a:prstGeom>
          <a:noFill/>
        </p:spPr>
        <p:txBody>
          <a:bodyPr wrap="square" lIns="0" tIns="0" rIns="0" bIns="0" rtlCol="0">
            <a:noAutofit/>
          </a:bodyPr>
          <a:lstStyle/>
          <a:p>
            <a:pPr>
              <a:lnSpc>
                <a:spcPct val="90000"/>
              </a:lnSpc>
            </a:pPr>
            <a:endParaRPr lang="en-US" sz="2000" dirty="0"/>
          </a:p>
          <a:p>
            <a:pPr marL="342900" indent="-342900">
              <a:lnSpc>
                <a:spcPct val="90000"/>
              </a:lnSpc>
              <a:buFont typeface="Arial" charset="0"/>
              <a:buChar char="•"/>
            </a:pPr>
            <a:r>
              <a:rPr lang="en-US" sz="2000" dirty="0"/>
              <a:t>Quickly see path information</a:t>
            </a:r>
          </a:p>
          <a:p>
            <a:pPr marL="800100" lvl="1" indent="-342900">
              <a:lnSpc>
                <a:spcPct val="90000"/>
              </a:lnSpc>
              <a:buFont typeface="Arial" charset="0"/>
              <a:buChar char="•"/>
            </a:pPr>
            <a:r>
              <a:rPr lang="en-US" sz="2000" dirty="0"/>
              <a:t>Status</a:t>
            </a:r>
          </a:p>
          <a:p>
            <a:pPr marL="800100" lvl="1" indent="-342900">
              <a:lnSpc>
                <a:spcPct val="90000"/>
              </a:lnSpc>
              <a:buFont typeface="Arial" charset="0"/>
              <a:buChar char="•"/>
            </a:pPr>
            <a:r>
              <a:rPr lang="en-US" sz="2000" dirty="0"/>
              <a:t>Source/Target trails</a:t>
            </a:r>
          </a:p>
          <a:p>
            <a:pPr marL="800100" lvl="1" indent="-342900">
              <a:lnSpc>
                <a:spcPct val="90000"/>
              </a:lnSpc>
              <a:buFont typeface="Arial" charset="0"/>
              <a:buChar char="•"/>
            </a:pPr>
            <a:r>
              <a:rPr lang="en-US" sz="2000" dirty="0"/>
              <a:t>DB Name</a:t>
            </a:r>
          </a:p>
          <a:p>
            <a:pPr marL="800100" lvl="1" indent="-342900">
              <a:lnSpc>
                <a:spcPct val="90000"/>
              </a:lnSpc>
              <a:buFont typeface="Arial" charset="0"/>
              <a:buChar char="•"/>
            </a:pPr>
            <a:r>
              <a:rPr lang="en-US" sz="2000" dirty="0"/>
              <a:t>Trail name</a:t>
            </a:r>
          </a:p>
          <a:p>
            <a:pPr>
              <a:lnSpc>
                <a:spcPct val="90000"/>
              </a:lnSpc>
            </a:pPr>
            <a:endParaRPr lang="en-US" sz="2000" dirty="0"/>
          </a:p>
          <a:p>
            <a:pPr marL="342900" indent="-342900">
              <a:lnSpc>
                <a:spcPct val="90000"/>
              </a:lnSpc>
              <a:buFont typeface="Arial" charset="0"/>
              <a:buChar char="•"/>
            </a:pPr>
            <a:r>
              <a:rPr lang="en-US" sz="2000" dirty="0"/>
              <a:t>Configure Application Options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Configure TCP Options</a:t>
            </a:r>
          </a:p>
          <a:p>
            <a:pPr>
              <a:lnSpc>
                <a:spcPct val="90000"/>
              </a:lnSpc>
            </a:pPr>
            <a:endParaRPr lang="en-US" sz="2000" dirty="0"/>
          </a:p>
          <a:p>
            <a:pPr>
              <a:lnSpc>
                <a:spcPct val="90000"/>
              </a:lnSpc>
            </a:pPr>
            <a:endParaRPr lang="en-US" sz="2000" dirty="0"/>
          </a:p>
        </p:txBody>
      </p:sp>
      <p:pic>
        <p:nvPicPr>
          <p:cNvPr id="9" name="Picture 8"/>
          <p:cNvPicPr>
            <a:picLocks noChangeAspect="1"/>
          </p:cNvPicPr>
          <p:nvPr/>
        </p:nvPicPr>
        <p:blipFill>
          <a:blip r:embed="rId2"/>
          <a:stretch>
            <a:fillRect/>
          </a:stretch>
        </p:blipFill>
        <p:spPr>
          <a:xfrm>
            <a:off x="531812" y="1087210"/>
            <a:ext cx="6267055" cy="5469038"/>
          </a:xfrm>
          <a:prstGeom prst="rect">
            <a:avLst/>
          </a:prstGeom>
        </p:spPr>
      </p:pic>
    </p:spTree>
    <p:extLst>
      <p:ext uri="{BB962C8B-B14F-4D97-AF65-F5344CB8AC3E}">
        <p14:creationId xmlns:p14="http://schemas.microsoft.com/office/powerpoint/2010/main" val="166645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Receiver Server</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31</a:t>
            </a:fld>
            <a:endParaRPr lang="uk-UA" dirty="0"/>
          </a:p>
        </p:txBody>
      </p:sp>
      <p:sp>
        <p:nvSpPr>
          <p:cNvPr id="8" name="TextBox 7"/>
          <p:cNvSpPr txBox="1"/>
          <p:nvPr/>
        </p:nvSpPr>
        <p:spPr>
          <a:xfrm>
            <a:off x="7812911" y="1188418"/>
            <a:ext cx="4121789" cy="5016321"/>
          </a:xfrm>
          <a:prstGeom prst="rect">
            <a:avLst/>
          </a:prstGeom>
          <a:noFill/>
        </p:spPr>
        <p:txBody>
          <a:bodyPr wrap="square" lIns="0" tIns="0" rIns="0" bIns="0" rtlCol="0">
            <a:noAutofit/>
          </a:bodyPr>
          <a:lstStyle/>
          <a:p>
            <a:pPr>
              <a:lnSpc>
                <a:spcPct val="90000"/>
              </a:lnSpc>
            </a:pPr>
            <a:r>
              <a:rPr lang="en-US" sz="2000" dirty="0"/>
              <a:t>Access via URL (http(s)://&lt;hostname&gt;:&lt;port&gt;)</a:t>
            </a:r>
          </a:p>
          <a:p>
            <a:pPr>
              <a:lnSpc>
                <a:spcPct val="90000"/>
              </a:lnSpc>
            </a:pPr>
            <a:r>
              <a:rPr lang="en-US" sz="2000" dirty="0"/>
              <a:t>i.e. </a:t>
            </a:r>
            <a:r>
              <a:rPr lang="en-US" sz="2000" dirty="0">
                <a:hlinkClick r:id="rId2"/>
              </a:rPr>
              <a:t>http://localhost:17003</a:t>
            </a:r>
            <a:endParaRPr lang="en-US" sz="2000" dirty="0"/>
          </a:p>
          <a:p>
            <a:pPr>
              <a:lnSpc>
                <a:spcPct val="90000"/>
              </a:lnSpc>
            </a:pPr>
            <a:endParaRPr lang="en-US" sz="2000" dirty="0"/>
          </a:p>
          <a:p>
            <a:pPr marL="342900" indent="-342900">
              <a:lnSpc>
                <a:spcPct val="90000"/>
              </a:lnSpc>
              <a:buFont typeface="Arial" charset="0"/>
              <a:buChar char="•"/>
            </a:pPr>
            <a:r>
              <a:rPr lang="en-US" sz="2000" dirty="0"/>
              <a:t>Replacement for Collector</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Single source that handles multiple incoming trail files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View statistics of path</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Tune network parameters</a:t>
            </a:r>
          </a:p>
          <a:p>
            <a:pPr>
              <a:lnSpc>
                <a:spcPct val="90000"/>
              </a:lnSpc>
            </a:pPr>
            <a:endParaRPr lang="en-US" sz="2000" dirty="0"/>
          </a:p>
        </p:txBody>
      </p:sp>
      <p:pic>
        <p:nvPicPr>
          <p:cNvPr id="3" name="Picture 2"/>
          <p:cNvPicPr>
            <a:picLocks noChangeAspect="1"/>
          </p:cNvPicPr>
          <p:nvPr/>
        </p:nvPicPr>
        <p:blipFill>
          <a:blip r:embed="rId3"/>
          <a:stretch>
            <a:fillRect/>
          </a:stretch>
        </p:blipFill>
        <p:spPr>
          <a:xfrm>
            <a:off x="531812" y="1085088"/>
            <a:ext cx="7005306" cy="5562600"/>
          </a:xfrm>
          <a:prstGeom prst="rect">
            <a:avLst/>
          </a:prstGeom>
        </p:spPr>
      </p:pic>
    </p:spTree>
    <p:extLst>
      <p:ext uri="{BB962C8B-B14F-4D97-AF65-F5344CB8AC3E}">
        <p14:creationId xmlns:p14="http://schemas.microsoft.com/office/powerpoint/2010/main" val="60917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Receiver Server - Details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32</a:t>
            </a:fld>
            <a:endParaRPr lang="uk-UA" dirty="0"/>
          </a:p>
        </p:txBody>
      </p:sp>
      <p:sp>
        <p:nvSpPr>
          <p:cNvPr id="8" name="TextBox 7"/>
          <p:cNvSpPr txBox="1"/>
          <p:nvPr/>
        </p:nvSpPr>
        <p:spPr>
          <a:xfrm>
            <a:off x="7812911" y="1188418"/>
            <a:ext cx="4121789" cy="5016321"/>
          </a:xfrm>
          <a:prstGeom prst="rect">
            <a:avLst/>
          </a:prstGeom>
          <a:noFill/>
        </p:spPr>
        <p:txBody>
          <a:bodyPr wrap="square" lIns="0" tIns="0" rIns="0" bIns="0" rtlCol="0">
            <a:noAutofit/>
          </a:bodyPr>
          <a:lstStyle/>
          <a:p>
            <a:pPr>
              <a:lnSpc>
                <a:spcPct val="90000"/>
              </a:lnSpc>
            </a:pPr>
            <a:endParaRPr lang="en-US" sz="2000" dirty="0"/>
          </a:p>
          <a:p>
            <a:pPr marL="342900" indent="-342900">
              <a:lnSpc>
                <a:spcPct val="90000"/>
              </a:lnSpc>
              <a:buFont typeface="Arial" charset="0"/>
              <a:buChar char="•"/>
            </a:pPr>
            <a:r>
              <a:rPr lang="en-US" sz="2000" dirty="0"/>
              <a:t>See Network Statistics and File IO Statistics</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a:t>Statistics include:</a:t>
            </a:r>
          </a:p>
          <a:p>
            <a:pPr marL="800100" lvl="1" indent="-342900">
              <a:lnSpc>
                <a:spcPct val="90000"/>
              </a:lnSpc>
              <a:buFont typeface="Arial" charset="0"/>
              <a:buChar char="•"/>
            </a:pPr>
            <a:r>
              <a:rPr lang="en-US" sz="2000" dirty="0"/>
              <a:t>Trail file name</a:t>
            </a:r>
          </a:p>
          <a:p>
            <a:pPr marL="800100" lvl="1" indent="-342900">
              <a:lnSpc>
                <a:spcPct val="90000"/>
              </a:lnSpc>
              <a:buFont typeface="Arial" charset="0"/>
              <a:buChar char="•"/>
            </a:pPr>
            <a:r>
              <a:rPr lang="en-US" sz="2000" dirty="0"/>
              <a:t>Port</a:t>
            </a:r>
          </a:p>
          <a:p>
            <a:pPr marL="800100" lvl="1" indent="-342900">
              <a:lnSpc>
                <a:spcPct val="90000"/>
              </a:lnSpc>
              <a:buFont typeface="Arial" charset="0"/>
              <a:buChar char="•"/>
            </a:pPr>
            <a:r>
              <a:rPr lang="en-US" sz="2000" dirty="0"/>
              <a:t>Bytes received</a:t>
            </a:r>
          </a:p>
          <a:p>
            <a:pPr marL="800100" lvl="1" indent="-342900">
              <a:lnSpc>
                <a:spcPct val="90000"/>
              </a:lnSpc>
              <a:buFont typeface="Arial" charset="0"/>
              <a:buChar char="•"/>
            </a:pPr>
            <a:r>
              <a:rPr lang="en-US" sz="2000" dirty="0"/>
              <a:t>Bytes written out</a:t>
            </a:r>
          </a:p>
          <a:p>
            <a:pPr marL="800100" lvl="1" indent="-342900">
              <a:lnSpc>
                <a:spcPct val="90000"/>
              </a:lnSpc>
              <a:buFont typeface="Arial" charset="0"/>
              <a:buChar char="•"/>
            </a:pPr>
            <a:r>
              <a:rPr lang="en-US" sz="2000" dirty="0"/>
              <a:t>Wait times</a:t>
            </a:r>
          </a:p>
          <a:p>
            <a:pPr>
              <a:lnSpc>
                <a:spcPct val="90000"/>
              </a:lnSpc>
            </a:pPr>
            <a:endParaRPr lang="en-US" sz="2000" dirty="0"/>
          </a:p>
        </p:txBody>
      </p:sp>
      <p:pic>
        <p:nvPicPr>
          <p:cNvPr id="6" name="Picture 5"/>
          <p:cNvPicPr>
            <a:picLocks noChangeAspect="1"/>
          </p:cNvPicPr>
          <p:nvPr/>
        </p:nvPicPr>
        <p:blipFill>
          <a:blip r:embed="rId2"/>
          <a:stretch>
            <a:fillRect/>
          </a:stretch>
        </p:blipFill>
        <p:spPr>
          <a:xfrm>
            <a:off x="531335" y="1085088"/>
            <a:ext cx="6988527" cy="5562600"/>
          </a:xfrm>
          <a:prstGeom prst="rect">
            <a:avLst/>
          </a:prstGeom>
        </p:spPr>
      </p:pic>
    </p:spTree>
    <p:extLst>
      <p:ext uri="{BB962C8B-B14F-4D97-AF65-F5344CB8AC3E}">
        <p14:creationId xmlns:p14="http://schemas.microsoft.com/office/powerpoint/2010/main" val="134648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lstStyle/>
          <a:p>
            <a:r>
              <a:rPr lang="en-US" dirty="0"/>
              <a:t>Performance Metrics Server</a:t>
            </a:r>
          </a:p>
        </p:txBody>
      </p:sp>
      <p:sp>
        <p:nvSpPr>
          <p:cNvPr id="7" name="Content Placeholder 6"/>
          <p:cNvSpPr>
            <a:spLocks noGrp="1"/>
          </p:cNvSpPr>
          <p:nvPr>
            <p:ph idx="1"/>
          </p:nvPr>
        </p:nvSpPr>
        <p:spPr>
          <a:xfrm>
            <a:off x="6453962" y="1288119"/>
            <a:ext cx="5203050" cy="4931927"/>
          </a:xfrm>
        </p:spPr>
        <p:txBody>
          <a:bodyPr/>
          <a:lstStyle/>
          <a:p>
            <a:r>
              <a:rPr lang="en-US" sz="2000" dirty="0"/>
              <a:t>Separate the metrics collection and repository from the administrative layer</a:t>
            </a:r>
          </a:p>
          <a:p>
            <a:r>
              <a:rPr lang="en-US" sz="2000" dirty="0"/>
              <a:t>All </a:t>
            </a:r>
            <a:r>
              <a:rPr lang="en-US" sz="2000" dirty="0" err="1"/>
              <a:t>GoldenGate</a:t>
            </a:r>
            <a:r>
              <a:rPr lang="en-US" sz="2000" dirty="0"/>
              <a:t> processes send metrics via UDP to the metrics server</a:t>
            </a:r>
          </a:p>
          <a:p>
            <a:r>
              <a:rPr lang="en-US" sz="2000" dirty="0"/>
              <a:t>Metrics server provide RESTful API to query metrics.  Responses in either</a:t>
            </a:r>
          </a:p>
          <a:p>
            <a:pPr lvl="1"/>
            <a:r>
              <a:rPr lang="en-US" sz="1800" dirty="0"/>
              <a:t>12.2 XML format</a:t>
            </a:r>
          </a:p>
          <a:p>
            <a:pPr lvl="1"/>
            <a:r>
              <a:rPr lang="en-US" sz="1800" dirty="0"/>
              <a:t>New JSON format</a:t>
            </a:r>
          </a:p>
          <a:p>
            <a:r>
              <a:rPr lang="en-US" sz="2000" dirty="0"/>
              <a:t>Supports integration with third party tools</a:t>
            </a:r>
          </a:p>
          <a:p>
            <a:r>
              <a:rPr lang="en-US" sz="2000" b="1" dirty="0">
                <a:solidFill>
                  <a:schemeClr val="accent1"/>
                </a:solidFill>
              </a:rPr>
              <a:t>MUST</a:t>
            </a:r>
            <a:r>
              <a:rPr lang="en-US" sz="2000" dirty="0"/>
              <a:t> have Oracle Management Pack for Oracle </a:t>
            </a:r>
            <a:r>
              <a:rPr lang="en-US" sz="2000" dirty="0" err="1"/>
              <a:t>GoldenGate</a:t>
            </a:r>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33</a:t>
            </a:fld>
            <a:endParaRPr lang="en-US" dirty="0"/>
          </a:p>
        </p:txBody>
      </p:sp>
      <p:sp>
        <p:nvSpPr>
          <p:cNvPr id="8" name="Text Placeholder 7"/>
          <p:cNvSpPr>
            <a:spLocks noGrp="1"/>
          </p:cNvSpPr>
          <p:nvPr>
            <p:ph type="body" sz="quarter" idx="13"/>
          </p:nvPr>
        </p:nvSpPr>
        <p:spPr>
          <a:xfrm>
            <a:off x="531813" y="850900"/>
            <a:ext cx="11125199" cy="343299"/>
          </a:xfrm>
        </p:spPr>
        <p:txBody>
          <a:bodyPr/>
          <a:lstStyle/>
          <a:p>
            <a:r>
              <a:rPr lang="en-US" dirty="0"/>
              <a:t>Metrics Service</a:t>
            </a:r>
          </a:p>
        </p:txBody>
      </p:sp>
      <p:pic>
        <p:nvPicPr>
          <p:cNvPr id="10" name="Picture 9"/>
          <p:cNvPicPr>
            <a:picLocks noChangeAspect="1"/>
          </p:cNvPicPr>
          <p:nvPr/>
        </p:nvPicPr>
        <p:blipFill>
          <a:blip r:embed="rId2" cstate="print"/>
          <a:stretch>
            <a:fillRect/>
          </a:stretch>
        </p:blipFill>
        <p:spPr>
          <a:xfrm>
            <a:off x="531811" y="1295400"/>
            <a:ext cx="5757353" cy="4839586"/>
          </a:xfrm>
          <a:prstGeom prst="rect">
            <a:avLst/>
          </a:prstGeom>
        </p:spPr>
      </p:pic>
    </p:spTree>
    <p:extLst>
      <p:ext uri="{BB962C8B-B14F-4D97-AF65-F5344CB8AC3E}">
        <p14:creationId xmlns:p14="http://schemas.microsoft.com/office/powerpoint/2010/main" val="125230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Metric Server</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34</a:t>
            </a:fld>
            <a:endParaRPr lang="uk-UA" dirty="0"/>
          </a:p>
        </p:txBody>
      </p:sp>
      <p:pic>
        <p:nvPicPr>
          <p:cNvPr id="3" name="Picture 2"/>
          <p:cNvPicPr>
            <a:picLocks noChangeAspect="1"/>
          </p:cNvPicPr>
          <p:nvPr/>
        </p:nvPicPr>
        <p:blipFill>
          <a:blip r:embed="rId3"/>
          <a:stretch>
            <a:fillRect/>
          </a:stretch>
        </p:blipFill>
        <p:spPr>
          <a:xfrm>
            <a:off x="531812" y="1295400"/>
            <a:ext cx="5335588" cy="360317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6077289" y="1295399"/>
            <a:ext cx="5649686" cy="360317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838200" y="5279571"/>
            <a:ext cx="9459686" cy="359229"/>
          </a:xfrm>
          <a:prstGeom prst="rect">
            <a:avLst/>
          </a:prstGeom>
          <a:noFill/>
        </p:spPr>
        <p:txBody>
          <a:bodyPr wrap="square" lIns="0" tIns="0" rIns="0" bIns="0" rtlCol="0">
            <a:noAutofit/>
          </a:bodyPr>
          <a:lstStyle/>
          <a:p>
            <a:pPr marL="285750" indent="-285750">
              <a:lnSpc>
                <a:spcPct val="90000"/>
              </a:lnSpc>
              <a:buFont typeface="Arial" charset="0"/>
              <a:buChar char="•"/>
            </a:pPr>
            <a:r>
              <a:rPr lang="en-US" dirty="0"/>
              <a:t>Metrics captured in real-time</a:t>
            </a:r>
          </a:p>
          <a:p>
            <a:pPr marL="285750" indent="-285750">
              <a:lnSpc>
                <a:spcPct val="90000"/>
              </a:lnSpc>
              <a:buFont typeface="Arial" charset="0"/>
              <a:buChar char="•"/>
            </a:pPr>
            <a:r>
              <a:rPr lang="en-US" dirty="0"/>
              <a:t>Uses DBD or LMDB </a:t>
            </a:r>
          </a:p>
          <a:p>
            <a:pPr marL="742950" lvl="1" indent="-285750">
              <a:lnSpc>
                <a:spcPct val="90000"/>
              </a:lnSpc>
              <a:buFont typeface="Arial" charset="0"/>
              <a:buChar char="•"/>
            </a:pPr>
            <a:r>
              <a:rPr lang="en-US" dirty="0"/>
              <a:t>No repository</a:t>
            </a:r>
          </a:p>
        </p:txBody>
      </p:sp>
    </p:spTree>
    <p:extLst>
      <p:ext uri="{BB962C8B-B14F-4D97-AF65-F5344CB8AC3E}">
        <p14:creationId xmlns:p14="http://schemas.microsoft.com/office/powerpoint/2010/main" val="207216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Metric Server</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35</a:t>
            </a:fld>
            <a:endParaRPr lang="uk-UA" dirty="0"/>
          </a:p>
        </p:txBody>
      </p:sp>
      <p:pic>
        <p:nvPicPr>
          <p:cNvPr id="3" name="Picture 2"/>
          <p:cNvPicPr>
            <a:picLocks noChangeAspect="1"/>
          </p:cNvPicPr>
          <p:nvPr/>
        </p:nvPicPr>
        <p:blipFill>
          <a:blip r:embed="rId3"/>
          <a:stretch>
            <a:fillRect/>
          </a:stretch>
        </p:blipFill>
        <p:spPr>
          <a:xfrm>
            <a:off x="531812" y="1295400"/>
            <a:ext cx="3106773" cy="205155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177330" y="1295400"/>
            <a:ext cx="3163841" cy="206652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7939798" y="1295400"/>
            <a:ext cx="3336213" cy="209618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531812" y="3540642"/>
            <a:ext cx="3106773" cy="251991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stretch>
            <a:fillRect/>
          </a:stretch>
        </p:blipFill>
        <p:spPr>
          <a:xfrm>
            <a:off x="4177330" y="3540642"/>
            <a:ext cx="3177228" cy="251991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8"/>
          <a:stretch>
            <a:fillRect/>
          </a:stretch>
        </p:blipFill>
        <p:spPr>
          <a:xfrm>
            <a:off x="7939798" y="3538417"/>
            <a:ext cx="3336213" cy="25221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508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Oracle </a:t>
            </a:r>
            <a:r>
              <a:rPr lang="en-US" dirty="0" err="1"/>
              <a:t>GoldenGate</a:t>
            </a:r>
            <a:r>
              <a:rPr lang="en-US" dirty="0"/>
              <a:t> Administration Client (</a:t>
            </a:r>
            <a:r>
              <a:rPr lang="en-US" i="1" dirty="0" err="1"/>
              <a:t>adminclient</a:t>
            </a:r>
            <a:r>
              <a:rPr lang="en-US" dirty="0"/>
              <a:t>)</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36</a:t>
            </a:fld>
            <a:endParaRPr lang="uk-UA" dirty="0"/>
          </a:p>
        </p:txBody>
      </p:sp>
      <p:sp>
        <p:nvSpPr>
          <p:cNvPr id="7" name="Content Placeholder 2"/>
          <p:cNvSpPr>
            <a:spLocks noGrp="1"/>
          </p:cNvSpPr>
          <p:nvPr>
            <p:ph idx="1"/>
          </p:nvPr>
        </p:nvSpPr>
        <p:spPr>
          <a:xfrm>
            <a:off x="6251944" y="1441372"/>
            <a:ext cx="5405068" cy="4693613"/>
          </a:xfrm>
        </p:spPr>
        <p:txBody>
          <a:bodyPr/>
          <a:lstStyle/>
          <a:p>
            <a:r>
              <a:rPr lang="en-US" dirty="0"/>
              <a:t>New thin client command line tool</a:t>
            </a:r>
          </a:p>
          <a:p>
            <a:r>
              <a:rPr lang="en-US" dirty="0"/>
              <a:t>Offers similar functionality as GGSCI, now includes </a:t>
            </a:r>
            <a:r>
              <a:rPr lang="en-US" dirty="0" err="1"/>
              <a:t>rlwrap</a:t>
            </a:r>
            <a:endParaRPr lang="en-US" dirty="0"/>
          </a:p>
          <a:p>
            <a:r>
              <a:rPr lang="en-US" dirty="0"/>
              <a:t>Runs from $OGG_HOME/bin </a:t>
            </a:r>
          </a:p>
          <a:p>
            <a:pPr lvl="1"/>
            <a:r>
              <a:rPr lang="en-US" dirty="0"/>
              <a:t>$OGG_HOME can be on any machine, does not have to be directly on server</a:t>
            </a:r>
          </a:p>
          <a:p>
            <a:pPr lvl="2"/>
            <a:r>
              <a:rPr lang="en-US" dirty="0"/>
              <a:t>Supported on Windows and Linux</a:t>
            </a:r>
          </a:p>
        </p:txBody>
      </p:sp>
      <p:pic>
        <p:nvPicPr>
          <p:cNvPr id="6" name="Picture 5"/>
          <p:cNvPicPr>
            <a:picLocks noChangeAspect="1"/>
          </p:cNvPicPr>
          <p:nvPr/>
        </p:nvPicPr>
        <p:blipFill>
          <a:blip r:embed="rId3"/>
          <a:stretch>
            <a:fillRect/>
          </a:stretch>
        </p:blipFill>
        <p:spPr>
          <a:xfrm>
            <a:off x="531812" y="1441372"/>
            <a:ext cx="5156607" cy="3827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20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37</a:t>
            </a:fld>
            <a:endParaRPr lang="uk-UA" dirty="0"/>
          </a:p>
        </p:txBody>
      </p:sp>
      <p:pic>
        <p:nvPicPr>
          <p:cNvPr id="7" name="Picture 6"/>
          <p:cNvPicPr>
            <a:picLocks noChangeAspect="1"/>
          </p:cNvPicPr>
          <p:nvPr/>
        </p:nvPicPr>
        <p:blipFill>
          <a:blip r:embed="rId2" cstate="print"/>
          <a:stretch>
            <a:fillRect/>
          </a:stretch>
        </p:blipFill>
        <p:spPr>
          <a:xfrm>
            <a:off x="7155711" y="1260067"/>
            <a:ext cx="1757647" cy="1680867"/>
          </a:xfrm>
          <a:prstGeom prst="rect">
            <a:avLst/>
          </a:prstGeom>
        </p:spPr>
      </p:pic>
      <p:pic>
        <p:nvPicPr>
          <p:cNvPr id="8" name="Picture 7"/>
          <p:cNvPicPr>
            <a:picLocks noChangeAspect="1"/>
          </p:cNvPicPr>
          <p:nvPr/>
        </p:nvPicPr>
        <p:blipFill>
          <a:blip r:embed="rId2" cstate="print"/>
          <a:stretch>
            <a:fillRect/>
          </a:stretch>
        </p:blipFill>
        <p:spPr>
          <a:xfrm>
            <a:off x="9606976" y="2100501"/>
            <a:ext cx="1757647" cy="1680867"/>
          </a:xfrm>
          <a:prstGeom prst="rect">
            <a:avLst/>
          </a:prstGeom>
        </p:spPr>
      </p:pic>
      <p:pic>
        <p:nvPicPr>
          <p:cNvPr id="9" name="Picture 8"/>
          <p:cNvPicPr>
            <a:picLocks noChangeAspect="1"/>
          </p:cNvPicPr>
          <p:nvPr/>
        </p:nvPicPr>
        <p:blipFill>
          <a:blip r:embed="rId2" cstate="print"/>
          <a:stretch>
            <a:fillRect/>
          </a:stretch>
        </p:blipFill>
        <p:spPr>
          <a:xfrm>
            <a:off x="7357996" y="4269841"/>
            <a:ext cx="1757647" cy="1680867"/>
          </a:xfrm>
          <a:prstGeom prst="rect">
            <a:avLst/>
          </a:prstGeom>
        </p:spPr>
      </p:pic>
      <p:pic>
        <p:nvPicPr>
          <p:cNvPr id="10" name="Picture 9"/>
          <p:cNvPicPr>
            <a:picLocks noChangeAspect="1"/>
          </p:cNvPicPr>
          <p:nvPr/>
        </p:nvPicPr>
        <p:blipFill>
          <a:blip r:embed="rId3"/>
          <a:stretch>
            <a:fillRect/>
          </a:stretch>
        </p:blipFill>
        <p:spPr>
          <a:xfrm>
            <a:off x="531812" y="1850064"/>
            <a:ext cx="4456674" cy="21817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2" cstate="print"/>
          <a:stretch>
            <a:fillRect/>
          </a:stretch>
        </p:blipFill>
        <p:spPr>
          <a:xfrm>
            <a:off x="9606976" y="3429407"/>
            <a:ext cx="1757647" cy="1680867"/>
          </a:xfrm>
          <a:prstGeom prst="rect">
            <a:avLst/>
          </a:prstGeom>
        </p:spPr>
      </p:pic>
      <p:cxnSp>
        <p:nvCxnSpPr>
          <p:cNvPr id="13" name="Straight Arrow Connector 12"/>
          <p:cNvCxnSpPr>
            <a:stCxn id="10" idx="3"/>
            <a:endCxn id="7" idx="1"/>
          </p:cNvCxnSpPr>
          <p:nvPr/>
        </p:nvCxnSpPr>
        <p:spPr>
          <a:xfrm flipV="1">
            <a:off x="4988486" y="2100501"/>
            <a:ext cx="2167225" cy="840434"/>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8" idx="1"/>
          </p:cNvCxnSpPr>
          <p:nvPr/>
        </p:nvCxnSpPr>
        <p:spPr>
          <a:xfrm flipV="1">
            <a:off x="4988486" y="2940935"/>
            <a:ext cx="4618490" cy="23512"/>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1" idx="1"/>
          </p:cNvCxnSpPr>
          <p:nvPr/>
        </p:nvCxnSpPr>
        <p:spPr>
          <a:xfrm>
            <a:off x="4988486" y="2940935"/>
            <a:ext cx="4618490" cy="1328906"/>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9" idx="1"/>
          </p:cNvCxnSpPr>
          <p:nvPr/>
        </p:nvCxnSpPr>
        <p:spPr>
          <a:xfrm>
            <a:off x="4988486" y="2940935"/>
            <a:ext cx="2369510" cy="2169340"/>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31812" y="4498644"/>
            <a:ext cx="4898867" cy="914400"/>
          </a:xfrm>
          <a:prstGeom prst="rect">
            <a:avLst/>
          </a:prstGeom>
          <a:noFill/>
        </p:spPr>
        <p:txBody>
          <a:bodyPr wrap="square" lIns="0" tIns="0" rIns="0" bIns="0" rtlCol="0">
            <a:noAutofit/>
          </a:bodyPr>
          <a:lstStyle/>
          <a:p>
            <a:pPr marL="285750" indent="-285750">
              <a:lnSpc>
                <a:spcPct val="90000"/>
              </a:lnSpc>
              <a:buFont typeface="Arial" charset="0"/>
              <a:buChar char="•"/>
            </a:pPr>
            <a:r>
              <a:rPr lang="en-US" dirty="0"/>
              <a:t>Interact with multiple deployments from a single command line tool</a:t>
            </a:r>
          </a:p>
          <a:p>
            <a:pPr marL="285750" indent="-285750">
              <a:lnSpc>
                <a:spcPct val="90000"/>
              </a:lnSpc>
              <a:buFont typeface="Arial" charset="0"/>
              <a:buChar char="•"/>
            </a:pPr>
            <a:endParaRPr lang="en-US" dirty="0"/>
          </a:p>
          <a:p>
            <a:pPr marL="285750" indent="-285750">
              <a:lnSpc>
                <a:spcPct val="90000"/>
              </a:lnSpc>
              <a:buFont typeface="Arial" charset="0"/>
              <a:buChar char="•"/>
            </a:pPr>
            <a:r>
              <a:rPr lang="en-US" dirty="0"/>
              <a:t>Runs from any machine using RESTful calls</a:t>
            </a:r>
          </a:p>
          <a:p>
            <a:pPr marL="285750" indent="-285750">
              <a:lnSpc>
                <a:spcPct val="90000"/>
              </a:lnSpc>
              <a:buFont typeface="Arial" charset="0"/>
              <a:buChar char="•"/>
            </a:pPr>
            <a:endParaRPr lang="en-US" dirty="0"/>
          </a:p>
        </p:txBody>
      </p:sp>
      <p:sp>
        <p:nvSpPr>
          <p:cNvPr id="29" name="Title 1"/>
          <p:cNvSpPr>
            <a:spLocks noGrp="1"/>
          </p:cNvSpPr>
          <p:nvPr>
            <p:ph type="title"/>
          </p:nvPr>
        </p:nvSpPr>
        <p:spPr>
          <a:xfrm>
            <a:off x="531812" y="406400"/>
            <a:ext cx="11125200" cy="889000"/>
          </a:xfrm>
        </p:spPr>
        <p:txBody>
          <a:bodyPr anchor="ctr"/>
          <a:lstStyle/>
          <a:p>
            <a:r>
              <a:rPr lang="en-US" dirty="0"/>
              <a:t>Administration Client (</a:t>
            </a:r>
            <a:r>
              <a:rPr lang="en-US" i="1" dirty="0" err="1"/>
              <a:t>adminclient</a:t>
            </a:r>
            <a:r>
              <a:rPr lang="en-US" dirty="0"/>
              <a:t>)</a:t>
            </a:r>
          </a:p>
        </p:txBody>
      </p:sp>
    </p:spTree>
    <p:extLst>
      <p:ext uri="{BB962C8B-B14F-4D97-AF65-F5344CB8AC3E}">
        <p14:creationId xmlns:p14="http://schemas.microsoft.com/office/powerpoint/2010/main" val="205986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err="1"/>
              <a:t>AdminClient</a:t>
            </a:r>
            <a:r>
              <a:rPr lang="en-US" dirty="0"/>
              <a:t> (connecting)</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38</a:t>
            </a:fld>
            <a:endParaRPr lang="uk-UA" dirty="0"/>
          </a:p>
        </p:txBody>
      </p:sp>
      <p:sp>
        <p:nvSpPr>
          <p:cNvPr id="3" name="TextBox 2"/>
          <p:cNvSpPr txBox="1"/>
          <p:nvPr/>
        </p:nvSpPr>
        <p:spPr>
          <a:xfrm>
            <a:off x="531812" y="1389648"/>
            <a:ext cx="11125200" cy="3129189"/>
          </a:xfrm>
          <a:prstGeom prst="rect">
            <a:avLst/>
          </a:prstGeom>
          <a:solidFill>
            <a:schemeClr val="tx1"/>
          </a:solidFill>
          <a:effectLst>
            <a:glow rad="101600">
              <a:schemeClr val="tx1">
                <a:alpha val="60000"/>
              </a:schemeClr>
            </a:glow>
          </a:effectLst>
        </p:spPr>
        <p:txBody>
          <a:bodyPr wrap="square" lIns="0" tIns="0" rIns="0" bIns="0" rtlCol="0">
            <a:noAutofit/>
          </a:bodyPr>
          <a:lstStyle/>
          <a:p>
            <a:pPr>
              <a:lnSpc>
                <a:spcPct val="90000"/>
              </a:lnSpc>
            </a:pPr>
            <a:r>
              <a:rPr lang="en-US" dirty="0">
                <a:solidFill>
                  <a:schemeClr val="bg1"/>
                </a:solidFill>
              </a:rPr>
              <a:t>﻿[oracle@ogg123 </a:t>
            </a:r>
            <a:r>
              <a:rPr lang="en-US" dirty="0" err="1">
                <a:solidFill>
                  <a:schemeClr val="bg1"/>
                </a:solidFill>
              </a:rPr>
              <a:t>sf_VM</a:t>
            </a:r>
            <a:r>
              <a:rPr lang="en-US" dirty="0">
                <a:solidFill>
                  <a:schemeClr val="bg1"/>
                </a:solidFill>
              </a:rPr>
              <a:t>]$ ./</a:t>
            </a:r>
            <a:r>
              <a:rPr lang="en-US" dirty="0" err="1">
                <a:solidFill>
                  <a:schemeClr val="bg1"/>
                </a:solidFill>
              </a:rPr>
              <a:t>adminclient</a:t>
            </a:r>
            <a:r>
              <a:rPr lang="en-US" dirty="0">
                <a:solidFill>
                  <a:schemeClr val="bg1"/>
                </a:solidFill>
              </a:rPr>
              <a:t> </a:t>
            </a:r>
          </a:p>
          <a:p>
            <a:pPr>
              <a:lnSpc>
                <a:spcPct val="90000"/>
              </a:lnSpc>
            </a:pPr>
            <a:r>
              <a:rPr lang="en-US" dirty="0">
                <a:solidFill>
                  <a:schemeClr val="bg1"/>
                </a:solidFill>
              </a:rPr>
              <a:t>Oracle </a:t>
            </a:r>
            <a:r>
              <a:rPr lang="en-US" dirty="0" err="1">
                <a:solidFill>
                  <a:schemeClr val="bg1"/>
                </a:solidFill>
              </a:rPr>
              <a:t>GoldenGate</a:t>
            </a:r>
            <a:r>
              <a:rPr lang="en-US" dirty="0">
                <a:solidFill>
                  <a:schemeClr val="bg1"/>
                </a:solidFill>
              </a:rPr>
              <a:t> Administration Client for Oracle</a:t>
            </a:r>
          </a:p>
          <a:p>
            <a:pPr>
              <a:lnSpc>
                <a:spcPct val="90000"/>
              </a:lnSpc>
            </a:pPr>
            <a:r>
              <a:rPr lang="en-US" dirty="0">
                <a:solidFill>
                  <a:schemeClr val="bg1"/>
                </a:solidFill>
              </a:rPr>
              <a:t>Version 12.3.0.1.0 OGGCORE_MAIN_PLATFORMS_170318.0742</a:t>
            </a:r>
          </a:p>
          <a:p>
            <a:pPr>
              <a:lnSpc>
                <a:spcPct val="90000"/>
              </a:lnSpc>
            </a:pPr>
            <a:endParaRPr lang="en-US" dirty="0">
              <a:solidFill>
                <a:schemeClr val="bg1"/>
              </a:solidFill>
            </a:endParaRPr>
          </a:p>
          <a:p>
            <a:pPr>
              <a:lnSpc>
                <a:spcPct val="90000"/>
              </a:lnSpc>
            </a:pPr>
            <a:r>
              <a:rPr lang="en-US" dirty="0">
                <a:solidFill>
                  <a:schemeClr val="bg1"/>
                </a:solidFill>
              </a:rPr>
              <a:t>Copyright (C) 1995, 2017, Oracle and/or its affiliates. All rights reserved.</a:t>
            </a:r>
          </a:p>
          <a:p>
            <a:pPr>
              <a:lnSpc>
                <a:spcPct val="90000"/>
              </a:lnSpc>
            </a:pPr>
            <a:endParaRPr lang="en-US" dirty="0">
              <a:solidFill>
                <a:schemeClr val="bg1"/>
              </a:solidFill>
            </a:endParaRPr>
          </a:p>
          <a:p>
            <a:pPr>
              <a:lnSpc>
                <a:spcPct val="90000"/>
              </a:lnSpc>
            </a:pPr>
            <a:r>
              <a:rPr lang="en-US" dirty="0">
                <a:solidFill>
                  <a:schemeClr val="bg1"/>
                </a:solidFill>
              </a:rPr>
              <a:t>Linux, x64, 64bit (optimized) on Mar 18 2017 13:30:38</a:t>
            </a:r>
          </a:p>
          <a:p>
            <a:pPr>
              <a:lnSpc>
                <a:spcPct val="90000"/>
              </a:lnSpc>
            </a:pPr>
            <a:r>
              <a:rPr lang="en-US" dirty="0">
                <a:solidFill>
                  <a:schemeClr val="bg1"/>
                </a:solidFill>
              </a:rPr>
              <a:t>Operating system character set identified as UTF-8.</a:t>
            </a:r>
          </a:p>
          <a:p>
            <a:pPr>
              <a:lnSpc>
                <a:spcPct val="90000"/>
              </a:lnSpc>
            </a:pPr>
            <a:endParaRPr lang="en-US" dirty="0">
              <a:solidFill>
                <a:schemeClr val="bg1"/>
              </a:solidFill>
            </a:endParaRPr>
          </a:p>
          <a:p>
            <a:pPr>
              <a:lnSpc>
                <a:spcPct val="90000"/>
              </a:lnSpc>
            </a:pPr>
            <a:r>
              <a:rPr lang="en-US" dirty="0">
                <a:solidFill>
                  <a:schemeClr val="bg1"/>
                </a:solidFill>
              </a:rPr>
              <a:t>﻿GG (not connected) 1&gt; </a:t>
            </a:r>
            <a:r>
              <a:rPr lang="en-US" b="1" dirty="0">
                <a:solidFill>
                  <a:schemeClr val="accent1"/>
                </a:solidFill>
              </a:rPr>
              <a:t>connect</a:t>
            </a:r>
            <a:r>
              <a:rPr lang="en-US" b="1" dirty="0">
                <a:solidFill>
                  <a:schemeClr val="bg1"/>
                </a:solidFill>
              </a:rPr>
              <a:t> </a:t>
            </a:r>
            <a:r>
              <a:rPr lang="en-US" b="1" dirty="0">
                <a:solidFill>
                  <a:srgbClr val="92D050"/>
                </a:solidFill>
              </a:rPr>
              <a:t>http://localhost:16000 </a:t>
            </a:r>
            <a:r>
              <a:rPr lang="en-US" b="1" dirty="0">
                <a:solidFill>
                  <a:schemeClr val="accent1"/>
                </a:solidFill>
              </a:rPr>
              <a:t>deployment</a:t>
            </a:r>
            <a:r>
              <a:rPr lang="en-US" b="1" dirty="0">
                <a:solidFill>
                  <a:schemeClr val="bg1"/>
                </a:solidFill>
              </a:rPr>
              <a:t> </a:t>
            </a:r>
            <a:r>
              <a:rPr lang="en-US" b="1" dirty="0">
                <a:solidFill>
                  <a:srgbClr val="92D050"/>
                </a:solidFill>
              </a:rPr>
              <a:t>Atlanta</a:t>
            </a:r>
            <a:r>
              <a:rPr lang="en-US" b="1" dirty="0">
                <a:solidFill>
                  <a:schemeClr val="bg1"/>
                </a:solidFill>
              </a:rPr>
              <a:t> </a:t>
            </a:r>
            <a:r>
              <a:rPr lang="en-US" b="1" dirty="0">
                <a:solidFill>
                  <a:schemeClr val="accent1"/>
                </a:solidFill>
              </a:rPr>
              <a:t>as</a:t>
            </a:r>
            <a:r>
              <a:rPr lang="en-US" b="1" dirty="0">
                <a:solidFill>
                  <a:schemeClr val="bg1"/>
                </a:solidFill>
              </a:rPr>
              <a:t> </a:t>
            </a:r>
            <a:r>
              <a:rPr lang="en-US" b="1" dirty="0" err="1">
                <a:solidFill>
                  <a:srgbClr val="92D050"/>
                </a:solidFill>
              </a:rPr>
              <a:t>oggadmin</a:t>
            </a:r>
            <a:r>
              <a:rPr lang="en-US" b="1" dirty="0">
                <a:solidFill>
                  <a:schemeClr val="bg1"/>
                </a:solidFill>
              </a:rPr>
              <a:t> </a:t>
            </a:r>
            <a:r>
              <a:rPr lang="en-US" b="1" dirty="0">
                <a:solidFill>
                  <a:schemeClr val="accent1"/>
                </a:solidFill>
              </a:rPr>
              <a:t>password</a:t>
            </a:r>
            <a:r>
              <a:rPr lang="en-US" b="1" dirty="0">
                <a:solidFill>
                  <a:schemeClr val="bg1"/>
                </a:solidFill>
              </a:rPr>
              <a:t> </a:t>
            </a:r>
            <a:r>
              <a:rPr lang="en-US" b="1" dirty="0">
                <a:solidFill>
                  <a:srgbClr val="92D050"/>
                </a:solidFill>
              </a:rPr>
              <a:t>********</a:t>
            </a:r>
          </a:p>
          <a:p>
            <a:pPr>
              <a:lnSpc>
                <a:spcPct val="90000"/>
              </a:lnSpc>
            </a:pPr>
            <a:endParaRPr lang="en-US" dirty="0">
              <a:solidFill>
                <a:schemeClr val="bg1"/>
              </a:solidFill>
            </a:endParaRPr>
          </a:p>
          <a:p>
            <a:pPr>
              <a:lnSpc>
                <a:spcPct val="90000"/>
              </a:lnSpc>
            </a:pPr>
            <a:r>
              <a:rPr lang="en-US" dirty="0">
                <a:solidFill>
                  <a:schemeClr val="bg1"/>
                </a:solidFill>
              </a:rPr>
              <a:t>OGG (</a:t>
            </a:r>
            <a:r>
              <a:rPr lang="en-US" b="1" dirty="0">
                <a:solidFill>
                  <a:schemeClr val="bg1"/>
                </a:solidFill>
              </a:rPr>
              <a:t>http://localhost:16000</a:t>
            </a:r>
            <a:r>
              <a:rPr lang="en-US" dirty="0">
                <a:solidFill>
                  <a:schemeClr val="bg1"/>
                </a:solidFill>
              </a:rPr>
              <a:t> </a:t>
            </a:r>
            <a:r>
              <a:rPr lang="en-US" b="1" dirty="0">
                <a:solidFill>
                  <a:schemeClr val="bg1"/>
                </a:solidFill>
              </a:rPr>
              <a:t>deployment_1</a:t>
            </a:r>
            <a:r>
              <a:rPr lang="en-US" dirty="0">
                <a:solidFill>
                  <a:schemeClr val="bg1"/>
                </a:solidFill>
              </a:rPr>
              <a:t>) 2&gt;</a:t>
            </a:r>
          </a:p>
        </p:txBody>
      </p:sp>
      <p:sp>
        <p:nvSpPr>
          <p:cNvPr id="8" name="Left Brace 7"/>
          <p:cNvSpPr/>
          <p:nvPr/>
        </p:nvSpPr>
        <p:spPr>
          <a:xfrm rot="16200000">
            <a:off x="4406749" y="2941504"/>
            <a:ext cx="330506" cy="2115240"/>
          </a:xfrm>
          <a:prstGeom prst="leftBrace">
            <a:avLst>
              <a:gd name="adj1" fmla="val 8333"/>
              <a:gd name="adj2" fmla="val 73958"/>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rot="16200000">
            <a:off x="7099202" y="3629398"/>
            <a:ext cx="330506" cy="739451"/>
          </a:xfrm>
          <a:prstGeom prst="leftBrac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rot="16200000">
            <a:off x="9189671" y="2524910"/>
            <a:ext cx="330506" cy="2927001"/>
          </a:xfrm>
          <a:prstGeom prst="leftBrac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701667" y="4803354"/>
            <a:ext cx="2225408" cy="517793"/>
          </a:xfrm>
          <a:prstGeom prst="rect">
            <a:avLst/>
          </a:prstGeom>
          <a:noFill/>
          <a:ln w="22225">
            <a:solidFill>
              <a:schemeClr val="accent5"/>
            </a:solidFill>
          </a:ln>
        </p:spPr>
        <p:txBody>
          <a:bodyPr wrap="square" lIns="0" tIns="0" rIns="0" bIns="0" rtlCol="0">
            <a:normAutofit/>
          </a:bodyPr>
          <a:lstStyle/>
          <a:p>
            <a:pPr>
              <a:lnSpc>
                <a:spcPct val="90000"/>
              </a:lnSpc>
            </a:pPr>
            <a:r>
              <a:rPr lang="en-US"/>
              <a:t>Address and Port for Service Manager</a:t>
            </a:r>
          </a:p>
        </p:txBody>
      </p:sp>
      <p:sp>
        <p:nvSpPr>
          <p:cNvPr id="12" name="TextBox 11"/>
          <p:cNvSpPr txBox="1"/>
          <p:nvPr/>
        </p:nvSpPr>
        <p:spPr>
          <a:xfrm>
            <a:off x="6465987" y="4803353"/>
            <a:ext cx="2225408" cy="517793"/>
          </a:xfrm>
          <a:prstGeom prst="rect">
            <a:avLst/>
          </a:prstGeom>
          <a:noFill/>
          <a:ln w="22225">
            <a:solidFill>
              <a:schemeClr val="accent5"/>
            </a:solidFill>
          </a:ln>
        </p:spPr>
        <p:txBody>
          <a:bodyPr wrap="square" lIns="0" tIns="0" rIns="0" bIns="0" rtlCol="0">
            <a:normAutofit/>
          </a:bodyPr>
          <a:lstStyle/>
          <a:p>
            <a:pPr>
              <a:lnSpc>
                <a:spcPct val="90000"/>
              </a:lnSpc>
            </a:pPr>
            <a:r>
              <a:rPr lang="en-US" dirty="0"/>
              <a:t>Deployment to connect to</a:t>
            </a:r>
          </a:p>
        </p:txBody>
      </p:sp>
      <p:sp>
        <p:nvSpPr>
          <p:cNvPr id="13" name="TextBox 12"/>
          <p:cNvSpPr txBox="1"/>
          <p:nvPr/>
        </p:nvSpPr>
        <p:spPr>
          <a:xfrm>
            <a:off x="9230307" y="4803352"/>
            <a:ext cx="2225408" cy="517793"/>
          </a:xfrm>
          <a:prstGeom prst="rect">
            <a:avLst/>
          </a:prstGeom>
          <a:noFill/>
          <a:ln w="22225">
            <a:solidFill>
              <a:schemeClr val="accent5"/>
            </a:solidFill>
          </a:ln>
        </p:spPr>
        <p:txBody>
          <a:bodyPr wrap="square" lIns="0" tIns="0" rIns="0" bIns="0" rtlCol="0">
            <a:normAutofit/>
          </a:bodyPr>
          <a:lstStyle/>
          <a:p>
            <a:pPr>
              <a:lnSpc>
                <a:spcPct val="90000"/>
              </a:lnSpc>
            </a:pPr>
            <a:r>
              <a:rPr lang="en-US" dirty="0"/>
              <a:t>Administrator name and password</a:t>
            </a:r>
          </a:p>
        </p:txBody>
      </p:sp>
      <p:cxnSp>
        <p:nvCxnSpPr>
          <p:cNvPr id="15" name="Straight Connector 14"/>
          <p:cNvCxnSpPr>
            <a:stCxn id="8" idx="1"/>
            <a:endCxn id="11" idx="0"/>
          </p:cNvCxnSpPr>
          <p:nvPr/>
        </p:nvCxnSpPr>
        <p:spPr>
          <a:xfrm flipH="1">
            <a:off x="4814371" y="4164377"/>
            <a:ext cx="264400" cy="638977"/>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51405" y="4164377"/>
            <a:ext cx="57385" cy="61755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13" idx="0"/>
          </p:cNvCxnSpPr>
          <p:nvPr/>
        </p:nvCxnSpPr>
        <p:spPr>
          <a:xfrm>
            <a:off x="9345881" y="4153664"/>
            <a:ext cx="997130" cy="64968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43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err="1"/>
              <a:t>AdminClient</a:t>
            </a:r>
            <a:r>
              <a:rPr lang="en-US" dirty="0"/>
              <a:t> (deployments)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39</a:t>
            </a:fld>
            <a:endParaRPr lang="uk-UA" dirty="0"/>
          </a:p>
        </p:txBody>
      </p:sp>
      <p:sp>
        <p:nvSpPr>
          <p:cNvPr id="3" name="TextBox 2"/>
          <p:cNvSpPr txBox="1"/>
          <p:nvPr/>
        </p:nvSpPr>
        <p:spPr>
          <a:xfrm>
            <a:off x="531812" y="1389648"/>
            <a:ext cx="11125200" cy="4585849"/>
          </a:xfrm>
          <a:prstGeom prst="rect">
            <a:avLst/>
          </a:prstGeom>
          <a:solidFill>
            <a:schemeClr val="tx1"/>
          </a:solidFill>
          <a:ln w="12700">
            <a:solidFill>
              <a:schemeClr val="tx1"/>
            </a:solidFill>
          </a:ln>
          <a:effectLst>
            <a:glow rad="139700">
              <a:schemeClr val="tx1">
                <a:alpha val="40000"/>
              </a:schemeClr>
            </a:glow>
          </a:effectLst>
        </p:spPr>
        <p:txBody>
          <a:bodyPr wrap="square" lIns="0" tIns="0" rIns="0" bIns="0" rtlCol="0">
            <a:noAutofit/>
          </a:bodyPr>
          <a:lstStyle/>
          <a:p>
            <a:pPr>
              <a:lnSpc>
                <a:spcPct val="90000"/>
              </a:lnSpc>
            </a:pPr>
            <a:r>
              <a:rPr lang="en-US" dirty="0">
                <a:solidFill>
                  <a:schemeClr val="bg1"/>
                </a:solidFill>
              </a:rPr>
              <a:t>[oracle@ogg123 bin]$ ./</a:t>
            </a:r>
            <a:r>
              <a:rPr lang="en-US" dirty="0" err="1">
                <a:solidFill>
                  <a:schemeClr val="bg1"/>
                </a:solidFill>
              </a:rPr>
              <a:t>adminclient</a:t>
            </a:r>
            <a:r>
              <a:rPr lang="en-US" dirty="0">
                <a:solidFill>
                  <a:schemeClr val="bg1"/>
                </a:solidFill>
              </a:rPr>
              <a:t> </a:t>
            </a:r>
          </a:p>
          <a:p>
            <a:pPr>
              <a:lnSpc>
                <a:spcPct val="90000"/>
              </a:lnSpc>
            </a:pPr>
            <a:r>
              <a:rPr lang="en-US" dirty="0">
                <a:solidFill>
                  <a:schemeClr val="bg1"/>
                </a:solidFill>
              </a:rPr>
              <a:t>Oracle </a:t>
            </a:r>
            <a:r>
              <a:rPr lang="en-US" dirty="0" err="1">
                <a:solidFill>
                  <a:schemeClr val="bg1"/>
                </a:solidFill>
              </a:rPr>
              <a:t>GoldenGate</a:t>
            </a:r>
            <a:r>
              <a:rPr lang="en-US" dirty="0">
                <a:solidFill>
                  <a:schemeClr val="bg1"/>
                </a:solidFill>
              </a:rPr>
              <a:t> Administration Client for Oracle</a:t>
            </a:r>
          </a:p>
          <a:p>
            <a:pPr>
              <a:lnSpc>
                <a:spcPct val="90000"/>
              </a:lnSpc>
            </a:pPr>
            <a:r>
              <a:rPr lang="en-US" dirty="0">
                <a:solidFill>
                  <a:schemeClr val="bg1"/>
                </a:solidFill>
              </a:rPr>
              <a:t>Version 12.3.0.1.0 OGGCORE_MAIN_PLATFORMS_170318.0742</a:t>
            </a:r>
          </a:p>
          <a:p>
            <a:pPr>
              <a:lnSpc>
                <a:spcPct val="90000"/>
              </a:lnSpc>
            </a:pPr>
            <a:r>
              <a:rPr lang="en-US" dirty="0">
                <a:solidFill>
                  <a:schemeClr val="bg1"/>
                </a:solidFill>
              </a:rPr>
              <a:t>Copyright (C) 1995, 2017, Oracle and/or its affiliates. All rights reserved.</a:t>
            </a:r>
          </a:p>
          <a:p>
            <a:pPr>
              <a:lnSpc>
                <a:spcPct val="90000"/>
              </a:lnSpc>
            </a:pPr>
            <a:endParaRPr lang="en-US" dirty="0">
              <a:solidFill>
                <a:schemeClr val="bg1"/>
              </a:solidFill>
            </a:endParaRPr>
          </a:p>
          <a:p>
            <a:pPr>
              <a:lnSpc>
                <a:spcPct val="90000"/>
              </a:lnSpc>
            </a:pPr>
            <a:r>
              <a:rPr lang="en-US" dirty="0">
                <a:solidFill>
                  <a:schemeClr val="bg1"/>
                </a:solidFill>
              </a:rPr>
              <a:t>Linux, x64, 64bit (optimized) on Mar 18 2017 13:30:38</a:t>
            </a:r>
          </a:p>
          <a:p>
            <a:pPr>
              <a:lnSpc>
                <a:spcPct val="90000"/>
              </a:lnSpc>
            </a:pPr>
            <a:r>
              <a:rPr lang="en-US" dirty="0">
                <a:solidFill>
                  <a:schemeClr val="bg1"/>
                </a:solidFill>
              </a:rPr>
              <a:t>Operating system character set identified as UTF-8.</a:t>
            </a:r>
          </a:p>
          <a:p>
            <a:pPr>
              <a:lnSpc>
                <a:spcPct val="90000"/>
              </a:lnSpc>
            </a:pPr>
            <a:endParaRPr lang="en-US" dirty="0">
              <a:solidFill>
                <a:schemeClr val="bg1"/>
              </a:solidFill>
            </a:endParaRPr>
          </a:p>
          <a:p>
            <a:pPr>
              <a:lnSpc>
                <a:spcPct val="90000"/>
              </a:lnSpc>
            </a:pPr>
            <a:r>
              <a:rPr lang="en-US" dirty="0">
                <a:solidFill>
                  <a:schemeClr val="bg1"/>
                </a:solidFill>
              </a:rPr>
              <a:t>OGG (not connected) 1&gt; connect </a:t>
            </a:r>
            <a:r>
              <a:rPr lang="en-US" dirty="0">
                <a:solidFill>
                  <a:srgbClr val="92D050"/>
                </a:solidFill>
              </a:rPr>
              <a:t>http://localhost:16000 </a:t>
            </a:r>
            <a:r>
              <a:rPr lang="en-US" dirty="0">
                <a:solidFill>
                  <a:schemeClr val="bg1"/>
                </a:solidFill>
              </a:rPr>
              <a:t>as </a:t>
            </a:r>
            <a:r>
              <a:rPr lang="en-US" dirty="0" err="1">
                <a:solidFill>
                  <a:srgbClr val="92D050"/>
                </a:solidFill>
              </a:rPr>
              <a:t>oggadmin</a:t>
            </a:r>
            <a:r>
              <a:rPr lang="en-US" dirty="0">
                <a:solidFill>
                  <a:schemeClr val="bg1"/>
                </a:solidFill>
              </a:rPr>
              <a:t> password </a:t>
            </a:r>
            <a:r>
              <a:rPr lang="en-US" dirty="0">
                <a:solidFill>
                  <a:srgbClr val="92D050"/>
                </a:solidFill>
              </a:rPr>
              <a:t>********</a:t>
            </a:r>
          </a:p>
          <a:p>
            <a:pPr>
              <a:lnSpc>
                <a:spcPct val="90000"/>
              </a:lnSpc>
            </a:pPr>
            <a:endParaRPr lang="en-US" dirty="0">
              <a:solidFill>
                <a:schemeClr val="bg1"/>
              </a:solidFill>
            </a:endParaRPr>
          </a:p>
          <a:p>
            <a:pPr>
              <a:lnSpc>
                <a:spcPct val="90000"/>
              </a:lnSpc>
            </a:pPr>
            <a:r>
              <a:rPr lang="en-US" dirty="0">
                <a:solidFill>
                  <a:schemeClr val="bg1"/>
                </a:solidFill>
              </a:rPr>
              <a:t>ERROR: Deployment name must be specified</a:t>
            </a:r>
          </a:p>
          <a:p>
            <a:pPr>
              <a:lnSpc>
                <a:spcPct val="90000"/>
              </a:lnSpc>
            </a:pPr>
            <a:r>
              <a:rPr lang="en-US" dirty="0">
                <a:solidFill>
                  <a:schemeClr val="bg1"/>
                </a:solidFill>
              </a:rPr>
              <a:t>Available deployments are: </a:t>
            </a:r>
          </a:p>
          <a:p>
            <a:pPr marL="285750" indent="-285750">
              <a:lnSpc>
                <a:spcPct val="90000"/>
              </a:lnSpc>
              <a:buFontTx/>
              <a:buChar char="-"/>
            </a:pPr>
            <a:r>
              <a:rPr lang="en-US" b="1" dirty="0">
                <a:solidFill>
                  <a:srgbClr val="92D050"/>
                </a:solidFill>
              </a:rPr>
              <a:t>Atlanta</a:t>
            </a:r>
          </a:p>
          <a:p>
            <a:pPr marL="285750" indent="-285750">
              <a:lnSpc>
                <a:spcPct val="90000"/>
              </a:lnSpc>
              <a:buFontTx/>
              <a:buChar char="-"/>
            </a:pPr>
            <a:r>
              <a:rPr lang="en-US" b="1" dirty="0" err="1">
                <a:solidFill>
                  <a:srgbClr val="92D050"/>
                </a:solidFill>
              </a:rPr>
              <a:t>SanFran</a:t>
            </a:r>
            <a:endParaRPr lang="en-US" b="1" dirty="0">
              <a:solidFill>
                <a:srgbClr val="92D050"/>
              </a:solidFill>
            </a:endParaRPr>
          </a:p>
          <a:p>
            <a:pPr marL="285750" indent="-285750">
              <a:lnSpc>
                <a:spcPct val="90000"/>
              </a:lnSpc>
              <a:buFontTx/>
              <a:buChar char="-"/>
            </a:pPr>
            <a:endParaRPr lang="en-US" dirty="0">
              <a:solidFill>
                <a:schemeClr val="bg1"/>
              </a:solidFill>
            </a:endParaRPr>
          </a:p>
          <a:p>
            <a:pPr>
              <a:lnSpc>
                <a:spcPct val="90000"/>
              </a:lnSpc>
            </a:pPr>
            <a:r>
              <a:rPr lang="en-US" dirty="0">
                <a:solidFill>
                  <a:schemeClr val="bg1"/>
                </a:solidFill>
              </a:rPr>
              <a:t>OGG (not connected) 2&gt;</a:t>
            </a:r>
          </a:p>
        </p:txBody>
      </p:sp>
    </p:spTree>
    <p:extLst>
      <p:ext uri="{BB962C8B-B14F-4D97-AF65-F5344CB8AC3E}">
        <p14:creationId xmlns:p14="http://schemas.microsoft.com/office/powerpoint/2010/main" val="40692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2"/>
          </p:nvPr>
        </p:nvSpPr>
        <p:spPr/>
        <p:txBody>
          <a:bodyPr/>
          <a:lstStyle/>
          <a:p>
            <a:fld id="{C51EAA63-D034-42AE-91FA-B13B9518C7BE}" type="slidenum">
              <a:rPr lang="en-US" smtClean="0"/>
              <a:pPr/>
              <a:t>4</a:t>
            </a:fld>
            <a:endParaRPr lang="en-US" dirty="0"/>
          </a:p>
        </p:txBody>
      </p:sp>
      <p:graphicFrame>
        <p:nvGraphicFramePr>
          <p:cNvPr id="6" name="Diagram 5"/>
          <p:cNvGraphicFramePr/>
          <p:nvPr>
            <p:extLst>
              <p:ext uri="{D42A27DB-BD31-4B8C-83A1-F6EECF244321}">
                <p14:modId xmlns:p14="http://schemas.microsoft.com/office/powerpoint/2010/main" val="2540106033"/>
              </p:ext>
            </p:extLst>
          </p:nvPr>
        </p:nvGraphicFramePr>
        <p:xfrm>
          <a:off x="531813" y="1765300"/>
          <a:ext cx="11125199" cy="3343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2390354"/>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err="1"/>
              <a:t>AdminClient</a:t>
            </a:r>
            <a:r>
              <a:rPr lang="en-US" dirty="0"/>
              <a:t> (help)</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40</a:t>
            </a:fld>
            <a:endParaRPr lang="uk-UA" dirty="0"/>
          </a:p>
        </p:txBody>
      </p:sp>
      <p:sp>
        <p:nvSpPr>
          <p:cNvPr id="3" name="TextBox 2"/>
          <p:cNvSpPr txBox="1"/>
          <p:nvPr/>
        </p:nvSpPr>
        <p:spPr>
          <a:xfrm>
            <a:off x="531812" y="1389648"/>
            <a:ext cx="11125200" cy="4585849"/>
          </a:xfrm>
          <a:prstGeom prst="rect">
            <a:avLst/>
          </a:prstGeom>
          <a:solidFill>
            <a:schemeClr val="tx1"/>
          </a:solidFill>
          <a:ln w="12700">
            <a:solidFill>
              <a:schemeClr val="tx1"/>
            </a:solidFill>
          </a:ln>
          <a:effectLst>
            <a:glow rad="139700">
              <a:schemeClr val="tx1">
                <a:alpha val="40000"/>
              </a:schemeClr>
            </a:glow>
          </a:effectLst>
        </p:spPr>
        <p:txBody>
          <a:bodyPr wrap="square" lIns="0" tIns="0" rIns="0" bIns="0" rtlCol="0">
            <a:noAutofit/>
          </a:bodyPr>
          <a:lstStyle/>
          <a:p>
            <a:pPr>
              <a:lnSpc>
                <a:spcPct val="90000"/>
              </a:lnSpc>
            </a:pPr>
            <a:r>
              <a:rPr lang="en-US" dirty="0">
                <a:solidFill>
                  <a:schemeClr val="bg1"/>
                </a:solidFill>
              </a:rPr>
              <a:t>﻿OGG (</a:t>
            </a:r>
            <a:r>
              <a:rPr lang="en-US" b="1" dirty="0">
                <a:solidFill>
                  <a:schemeClr val="bg1"/>
                </a:solidFill>
              </a:rPr>
              <a:t>http://localhost:16000</a:t>
            </a:r>
            <a:r>
              <a:rPr lang="en-US" dirty="0">
                <a:solidFill>
                  <a:schemeClr val="bg1"/>
                </a:solidFill>
              </a:rPr>
              <a:t> </a:t>
            </a:r>
            <a:r>
              <a:rPr lang="en-US" b="1" dirty="0">
                <a:solidFill>
                  <a:schemeClr val="bg1"/>
                </a:solidFill>
              </a:rPr>
              <a:t>deployment_1</a:t>
            </a:r>
            <a:r>
              <a:rPr lang="en-US" dirty="0">
                <a:solidFill>
                  <a:schemeClr val="bg1"/>
                </a:solidFill>
              </a:rPr>
              <a:t>) 3&gt; </a:t>
            </a:r>
            <a:r>
              <a:rPr lang="en-US" b="1" dirty="0">
                <a:solidFill>
                  <a:srgbClr val="92D050"/>
                </a:solidFill>
              </a:rPr>
              <a:t>help</a:t>
            </a:r>
          </a:p>
          <a:p>
            <a:pPr>
              <a:lnSpc>
                <a:spcPct val="90000"/>
              </a:lnSpc>
            </a:pPr>
            <a:endParaRPr lang="en-US" dirty="0">
              <a:solidFill>
                <a:schemeClr val="bg1"/>
              </a:solidFill>
            </a:endParaRPr>
          </a:p>
          <a:p>
            <a:pPr>
              <a:lnSpc>
                <a:spcPct val="90000"/>
              </a:lnSpc>
            </a:pPr>
            <a:r>
              <a:rPr lang="en-US" dirty="0">
                <a:solidFill>
                  <a:schemeClr val="bg1"/>
                </a:solidFill>
              </a:rPr>
              <a:t>Admin Client Command Summary:  </a:t>
            </a:r>
          </a:p>
          <a:p>
            <a:pPr>
              <a:lnSpc>
                <a:spcPct val="90000"/>
              </a:lnSpc>
            </a:pPr>
            <a:r>
              <a:rPr lang="en-US" dirty="0">
                <a:solidFill>
                  <a:schemeClr val="bg1"/>
                </a:solidFill>
              </a:rPr>
              <a:t>!                                                 - Executes the previous command without modifications.  </a:t>
            </a:r>
          </a:p>
          <a:p>
            <a:pPr>
              <a:lnSpc>
                <a:spcPct val="90000"/>
              </a:lnSpc>
            </a:pPr>
            <a:r>
              <a:rPr lang="en-US" dirty="0">
                <a:solidFill>
                  <a:schemeClr val="bg1"/>
                </a:solidFill>
              </a:rPr>
              <a:t>ADD CHECKPOINTTABLE        - Creates a checkpoint table in a database.  </a:t>
            </a:r>
          </a:p>
          <a:p>
            <a:pPr>
              <a:lnSpc>
                <a:spcPct val="90000"/>
              </a:lnSpc>
            </a:pPr>
            <a:r>
              <a:rPr lang="en-US" dirty="0">
                <a:solidFill>
                  <a:schemeClr val="bg1"/>
                </a:solidFill>
              </a:rPr>
              <a:t>ADD CREDENTIALSTORE        - (Deprecated) Creates a credentials store (wallet) that stores encrypted database user credentials.  </a:t>
            </a:r>
          </a:p>
          <a:p>
            <a:pPr>
              <a:lnSpc>
                <a:spcPct val="90000"/>
              </a:lnSpc>
            </a:pPr>
            <a:r>
              <a:rPr lang="en-US" b="1" dirty="0">
                <a:solidFill>
                  <a:srgbClr val="92D050"/>
                </a:solidFill>
              </a:rPr>
              <a:t>ADD DISTPATH                         </a:t>
            </a:r>
            <a:r>
              <a:rPr lang="en-US" dirty="0">
                <a:solidFill>
                  <a:schemeClr val="bg1"/>
                </a:solidFill>
              </a:rPr>
              <a:t>- Creates a distribution path.  </a:t>
            </a:r>
          </a:p>
          <a:p>
            <a:pPr>
              <a:lnSpc>
                <a:spcPct val="90000"/>
              </a:lnSpc>
            </a:pPr>
            <a:r>
              <a:rPr lang="en-US" b="1" dirty="0">
                <a:solidFill>
                  <a:schemeClr val="accent1"/>
                </a:solidFill>
              </a:rPr>
              <a:t>ADD EXTRACT                          </a:t>
            </a:r>
            <a:r>
              <a:rPr lang="en-US" dirty="0">
                <a:solidFill>
                  <a:schemeClr val="bg1"/>
                </a:solidFill>
              </a:rPr>
              <a:t>- Creates an Extract group.  </a:t>
            </a:r>
          </a:p>
          <a:p>
            <a:pPr>
              <a:lnSpc>
                <a:spcPct val="90000"/>
              </a:lnSpc>
            </a:pPr>
            <a:r>
              <a:rPr lang="en-US" dirty="0">
                <a:solidFill>
                  <a:schemeClr val="bg1"/>
                </a:solidFill>
              </a:rPr>
              <a:t>ADD EXTTRAIL                         - Adds a local trail to the Oracle </a:t>
            </a:r>
            <a:r>
              <a:rPr lang="en-US" dirty="0" err="1">
                <a:solidFill>
                  <a:schemeClr val="bg1"/>
                </a:solidFill>
              </a:rPr>
              <a:t>GoldenGate</a:t>
            </a:r>
            <a:r>
              <a:rPr lang="en-US" dirty="0">
                <a:solidFill>
                  <a:schemeClr val="bg1"/>
                </a:solidFill>
              </a:rPr>
              <a:t> configuration.  </a:t>
            </a:r>
          </a:p>
          <a:p>
            <a:pPr>
              <a:lnSpc>
                <a:spcPct val="90000"/>
              </a:lnSpc>
            </a:pPr>
            <a:r>
              <a:rPr lang="en-US" dirty="0">
                <a:solidFill>
                  <a:schemeClr val="bg1"/>
                </a:solidFill>
              </a:rPr>
              <a:t>ADD HEARTBEATTABLE          - Add a heartbeat table to the database  </a:t>
            </a:r>
          </a:p>
          <a:p>
            <a:pPr>
              <a:lnSpc>
                <a:spcPct val="90000"/>
              </a:lnSpc>
            </a:pPr>
            <a:r>
              <a:rPr lang="en-US" dirty="0">
                <a:solidFill>
                  <a:schemeClr val="bg1"/>
                </a:solidFill>
              </a:rPr>
              <a:t>ADD MASTERKEY                    - Adds a master key to a master-key wallet.  </a:t>
            </a:r>
          </a:p>
          <a:p>
            <a:pPr>
              <a:lnSpc>
                <a:spcPct val="90000"/>
              </a:lnSpc>
            </a:pPr>
            <a:r>
              <a:rPr lang="en-US" b="1" dirty="0">
                <a:solidFill>
                  <a:srgbClr val="92D050"/>
                </a:solidFill>
              </a:rPr>
              <a:t>ADD PROCEDURETRANDATA      </a:t>
            </a:r>
            <a:r>
              <a:rPr lang="en-US" dirty="0">
                <a:solidFill>
                  <a:schemeClr val="bg1"/>
                </a:solidFill>
              </a:rPr>
              <a:t>- Enables procedure-level supplemental logging.  </a:t>
            </a:r>
          </a:p>
          <a:p>
            <a:pPr>
              <a:lnSpc>
                <a:spcPct val="90000"/>
              </a:lnSpc>
            </a:pPr>
            <a:r>
              <a:rPr lang="en-US" b="1" dirty="0">
                <a:solidFill>
                  <a:schemeClr val="accent1"/>
                </a:solidFill>
              </a:rPr>
              <a:t>ADD REPLICAT                         </a:t>
            </a:r>
            <a:r>
              <a:rPr lang="en-US" dirty="0">
                <a:solidFill>
                  <a:schemeClr val="bg1"/>
                </a:solidFill>
              </a:rPr>
              <a:t>- Adds a </a:t>
            </a:r>
            <a:r>
              <a:rPr lang="en-US" dirty="0" err="1">
                <a:solidFill>
                  <a:schemeClr val="bg1"/>
                </a:solidFill>
              </a:rPr>
              <a:t>Replicat</a:t>
            </a:r>
            <a:r>
              <a:rPr lang="en-US" dirty="0">
                <a:solidFill>
                  <a:schemeClr val="bg1"/>
                </a:solidFill>
              </a:rPr>
              <a:t> group.  </a:t>
            </a:r>
          </a:p>
          <a:p>
            <a:pPr>
              <a:lnSpc>
                <a:spcPct val="90000"/>
              </a:lnSpc>
            </a:pPr>
            <a:r>
              <a:rPr lang="en-US" dirty="0">
                <a:solidFill>
                  <a:schemeClr val="bg1"/>
                </a:solidFill>
              </a:rPr>
              <a:t>ADD RMTTRAIL                       - Adds a remote trail to the Oracle </a:t>
            </a:r>
            <a:r>
              <a:rPr lang="en-US" dirty="0" err="1">
                <a:solidFill>
                  <a:schemeClr val="bg1"/>
                </a:solidFill>
              </a:rPr>
              <a:t>GoldenGate</a:t>
            </a:r>
            <a:r>
              <a:rPr lang="en-US" dirty="0">
                <a:solidFill>
                  <a:schemeClr val="bg1"/>
                </a:solidFill>
              </a:rPr>
              <a:t> configuration.  </a:t>
            </a:r>
          </a:p>
          <a:p>
            <a:pPr>
              <a:lnSpc>
                <a:spcPct val="90000"/>
              </a:lnSpc>
            </a:pPr>
            <a:r>
              <a:rPr lang="en-US" b="1" dirty="0">
                <a:solidFill>
                  <a:schemeClr val="accent1"/>
                </a:solidFill>
              </a:rPr>
              <a:t>ADD SCHEMATRANDATA       </a:t>
            </a:r>
            <a:r>
              <a:rPr lang="en-US" dirty="0">
                <a:solidFill>
                  <a:schemeClr val="bg1"/>
                </a:solidFill>
              </a:rPr>
              <a:t>- Enables schema-level supplemental logging.  </a:t>
            </a:r>
          </a:p>
          <a:p>
            <a:pPr>
              <a:lnSpc>
                <a:spcPct val="90000"/>
              </a:lnSpc>
            </a:pPr>
            <a:r>
              <a:rPr lang="en-US" dirty="0">
                <a:solidFill>
                  <a:schemeClr val="bg1"/>
                </a:solidFill>
              </a:rPr>
              <a:t>ADD TRACETABLE                   - Creates a trace table.  </a:t>
            </a:r>
          </a:p>
          <a:p>
            <a:pPr>
              <a:lnSpc>
                <a:spcPct val="90000"/>
              </a:lnSpc>
            </a:pPr>
            <a:r>
              <a:rPr lang="en-US" b="1" dirty="0">
                <a:solidFill>
                  <a:schemeClr val="accent1"/>
                </a:solidFill>
              </a:rPr>
              <a:t>ADD TRANDATA                      </a:t>
            </a:r>
            <a:r>
              <a:rPr lang="en-US" dirty="0">
                <a:solidFill>
                  <a:schemeClr val="bg1"/>
                </a:solidFill>
              </a:rPr>
              <a:t>- Enables table-level supplemental logging.</a:t>
            </a:r>
          </a:p>
        </p:txBody>
      </p:sp>
    </p:spTree>
    <p:extLst>
      <p:ext uri="{BB962C8B-B14F-4D97-AF65-F5344CB8AC3E}">
        <p14:creationId xmlns:p14="http://schemas.microsoft.com/office/powerpoint/2010/main" val="16436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err="1"/>
              <a:t>AdminClient</a:t>
            </a:r>
            <a:r>
              <a:rPr lang="en-US" dirty="0"/>
              <a:t> (info all)</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41</a:t>
            </a:fld>
            <a:endParaRPr lang="uk-UA" dirty="0"/>
          </a:p>
        </p:txBody>
      </p:sp>
      <p:sp>
        <p:nvSpPr>
          <p:cNvPr id="3" name="TextBox 2"/>
          <p:cNvSpPr txBox="1"/>
          <p:nvPr/>
        </p:nvSpPr>
        <p:spPr>
          <a:xfrm>
            <a:off x="531812" y="1389648"/>
            <a:ext cx="11125200" cy="4585849"/>
          </a:xfrm>
          <a:prstGeom prst="rect">
            <a:avLst/>
          </a:prstGeom>
          <a:solidFill>
            <a:schemeClr val="tx1"/>
          </a:solidFill>
          <a:ln w="12700">
            <a:solidFill>
              <a:schemeClr val="tx1"/>
            </a:solidFill>
          </a:ln>
          <a:effectLst>
            <a:glow rad="139700">
              <a:schemeClr val="tx1">
                <a:alpha val="40000"/>
              </a:schemeClr>
            </a:glow>
          </a:effectLst>
        </p:spPr>
        <p:txBody>
          <a:bodyPr wrap="square" lIns="0" tIns="0" rIns="0" bIns="0" rtlCol="0">
            <a:noAutofit/>
          </a:bodyPr>
          <a:lstStyle/>
          <a:p>
            <a:pPr>
              <a:lnSpc>
                <a:spcPct val="90000"/>
              </a:lnSpc>
            </a:pPr>
            <a:r>
              <a:rPr lang="en-US" dirty="0">
                <a:solidFill>
                  <a:schemeClr val="bg1"/>
                </a:solidFill>
              </a:rPr>
              <a:t>oracle@ogg123 bin]$ ./</a:t>
            </a:r>
            <a:r>
              <a:rPr lang="en-US" dirty="0" err="1">
                <a:solidFill>
                  <a:schemeClr val="bg1"/>
                </a:solidFill>
              </a:rPr>
              <a:t>adminclient</a:t>
            </a:r>
            <a:r>
              <a:rPr lang="en-US" dirty="0">
                <a:solidFill>
                  <a:schemeClr val="bg1"/>
                </a:solidFill>
              </a:rPr>
              <a:t> </a:t>
            </a:r>
          </a:p>
          <a:p>
            <a:pPr>
              <a:lnSpc>
                <a:spcPct val="90000"/>
              </a:lnSpc>
            </a:pPr>
            <a:r>
              <a:rPr lang="en-US" dirty="0">
                <a:solidFill>
                  <a:schemeClr val="bg1"/>
                </a:solidFill>
              </a:rPr>
              <a:t>Oracle </a:t>
            </a:r>
            <a:r>
              <a:rPr lang="en-US" dirty="0" err="1">
                <a:solidFill>
                  <a:schemeClr val="bg1"/>
                </a:solidFill>
              </a:rPr>
              <a:t>GoldenGate</a:t>
            </a:r>
            <a:r>
              <a:rPr lang="en-US" dirty="0">
                <a:solidFill>
                  <a:schemeClr val="bg1"/>
                </a:solidFill>
              </a:rPr>
              <a:t> Administration Client for Oracle</a:t>
            </a:r>
          </a:p>
          <a:p>
            <a:pPr>
              <a:lnSpc>
                <a:spcPct val="90000"/>
              </a:lnSpc>
            </a:pPr>
            <a:r>
              <a:rPr lang="en-US" dirty="0">
                <a:solidFill>
                  <a:schemeClr val="bg1"/>
                </a:solidFill>
              </a:rPr>
              <a:t>Version 12.3.0.1.0 OGGCORE_MAIN_PLATFORMS_170318.0742</a:t>
            </a:r>
          </a:p>
          <a:p>
            <a:pPr>
              <a:lnSpc>
                <a:spcPct val="90000"/>
              </a:lnSpc>
            </a:pPr>
            <a:r>
              <a:rPr lang="en-US" dirty="0">
                <a:solidFill>
                  <a:schemeClr val="bg1"/>
                </a:solidFill>
              </a:rPr>
              <a:t>Copyright (C) 1995, 2017, Oracle and/or its affiliates. All rights reserved.</a:t>
            </a:r>
          </a:p>
          <a:p>
            <a:pPr>
              <a:lnSpc>
                <a:spcPct val="90000"/>
              </a:lnSpc>
            </a:pPr>
            <a:endParaRPr lang="en-US" dirty="0">
              <a:solidFill>
                <a:schemeClr val="bg1"/>
              </a:solidFill>
            </a:endParaRPr>
          </a:p>
          <a:p>
            <a:pPr>
              <a:lnSpc>
                <a:spcPct val="90000"/>
              </a:lnSpc>
            </a:pPr>
            <a:r>
              <a:rPr lang="en-US" dirty="0">
                <a:solidFill>
                  <a:schemeClr val="bg1"/>
                </a:solidFill>
              </a:rPr>
              <a:t>Linux, x64, 64bit (optimized) on Mar 18 2017 13:30:38</a:t>
            </a:r>
          </a:p>
          <a:p>
            <a:pPr>
              <a:lnSpc>
                <a:spcPct val="90000"/>
              </a:lnSpc>
            </a:pPr>
            <a:r>
              <a:rPr lang="en-US" dirty="0">
                <a:solidFill>
                  <a:schemeClr val="bg1"/>
                </a:solidFill>
              </a:rPr>
              <a:t>Operating system character set identified as UTF-8.</a:t>
            </a:r>
          </a:p>
          <a:p>
            <a:pPr>
              <a:lnSpc>
                <a:spcPct val="90000"/>
              </a:lnSpc>
            </a:pPr>
            <a:endParaRPr lang="en-US" dirty="0">
              <a:solidFill>
                <a:schemeClr val="bg1"/>
              </a:solidFill>
            </a:endParaRPr>
          </a:p>
          <a:p>
            <a:pPr>
              <a:lnSpc>
                <a:spcPct val="90000"/>
              </a:lnSpc>
            </a:pPr>
            <a:r>
              <a:rPr lang="en-US" dirty="0">
                <a:solidFill>
                  <a:schemeClr val="bg1"/>
                </a:solidFill>
              </a:rPr>
              <a:t>OGG (not connected) 2&gt; ﻿connect http://localhost:16000 deployment deployment_1 as </a:t>
            </a:r>
            <a:r>
              <a:rPr lang="en-US" dirty="0" err="1">
                <a:solidFill>
                  <a:schemeClr val="bg1"/>
                </a:solidFill>
              </a:rPr>
              <a:t>oggadmin</a:t>
            </a:r>
            <a:r>
              <a:rPr lang="en-US" dirty="0">
                <a:solidFill>
                  <a:schemeClr val="bg1"/>
                </a:solidFill>
              </a:rPr>
              <a:t> password ********</a:t>
            </a:r>
          </a:p>
          <a:p>
            <a:pPr>
              <a:lnSpc>
                <a:spcPct val="90000"/>
              </a:lnSpc>
            </a:pPr>
            <a:endParaRPr lang="en-US" dirty="0">
              <a:solidFill>
                <a:schemeClr val="bg1"/>
              </a:solidFill>
            </a:endParaRPr>
          </a:p>
          <a:p>
            <a:pPr>
              <a:lnSpc>
                <a:spcPct val="90000"/>
              </a:lnSpc>
            </a:pPr>
            <a:r>
              <a:rPr lang="en-US" dirty="0">
                <a:solidFill>
                  <a:schemeClr val="bg1"/>
                </a:solidFill>
              </a:rPr>
              <a:t>OGG (http://localhost:16000 deployment_1) 3&gt; </a:t>
            </a:r>
            <a:r>
              <a:rPr lang="en-US" b="1" dirty="0">
                <a:solidFill>
                  <a:srgbClr val="92D050"/>
                </a:solidFill>
              </a:rPr>
              <a:t>info all</a:t>
            </a:r>
          </a:p>
          <a:p>
            <a:pPr>
              <a:lnSpc>
                <a:spcPct val="90000"/>
              </a:lnSpc>
            </a:pPr>
            <a:endParaRPr lang="en-US" dirty="0">
              <a:solidFill>
                <a:schemeClr val="bg1"/>
              </a:solidFill>
            </a:endParaRPr>
          </a:p>
          <a:p>
            <a:pPr>
              <a:lnSpc>
                <a:spcPct val="90000"/>
              </a:lnSpc>
            </a:pPr>
            <a:r>
              <a:rPr lang="en-US" dirty="0">
                <a:solidFill>
                  <a:schemeClr val="bg1"/>
                </a:solidFill>
              </a:rPr>
              <a:t>﻿Program            Status           Group         Lag at </a:t>
            </a:r>
            <a:r>
              <a:rPr lang="en-US" dirty="0" err="1">
                <a:solidFill>
                  <a:schemeClr val="bg1"/>
                </a:solidFill>
              </a:rPr>
              <a:t>Chkpt</a:t>
            </a:r>
            <a:r>
              <a:rPr lang="en-US" dirty="0">
                <a:solidFill>
                  <a:schemeClr val="bg1"/>
                </a:solidFill>
              </a:rPr>
              <a:t>  Time Since </a:t>
            </a:r>
            <a:r>
              <a:rPr lang="en-US" dirty="0" err="1">
                <a:solidFill>
                  <a:schemeClr val="bg1"/>
                </a:solidFill>
              </a:rPr>
              <a:t>Chkpt</a:t>
            </a:r>
            <a:endParaRPr lang="en-US" dirty="0">
              <a:solidFill>
                <a:schemeClr val="bg1"/>
              </a:solidFill>
            </a:endParaRPr>
          </a:p>
          <a:p>
            <a:pPr>
              <a:lnSpc>
                <a:spcPct val="90000"/>
              </a:lnSpc>
            </a:pPr>
            <a:r>
              <a:rPr lang="en-US" b="1" dirty="0">
                <a:solidFill>
                  <a:srgbClr val="92D050"/>
                </a:solidFill>
              </a:rPr>
              <a:t>ADMINSRVR</a:t>
            </a:r>
            <a:r>
              <a:rPr lang="en-US" dirty="0">
                <a:solidFill>
                  <a:schemeClr val="bg1"/>
                </a:solidFill>
              </a:rPr>
              <a:t>    RUNNING   </a:t>
            </a:r>
          </a:p>
          <a:p>
            <a:pPr>
              <a:lnSpc>
                <a:spcPct val="90000"/>
              </a:lnSpc>
            </a:pPr>
            <a:r>
              <a:rPr lang="en-US" b="1" dirty="0">
                <a:solidFill>
                  <a:srgbClr val="92D050"/>
                </a:solidFill>
              </a:rPr>
              <a:t>DISTSRVR</a:t>
            </a:r>
            <a:r>
              <a:rPr lang="en-US" dirty="0">
                <a:solidFill>
                  <a:schemeClr val="bg1"/>
                </a:solidFill>
              </a:rPr>
              <a:t>         RUNNING   </a:t>
            </a:r>
          </a:p>
          <a:p>
            <a:pPr>
              <a:lnSpc>
                <a:spcPct val="90000"/>
              </a:lnSpc>
            </a:pPr>
            <a:r>
              <a:rPr lang="en-US" b="1" dirty="0">
                <a:solidFill>
                  <a:srgbClr val="92D050"/>
                </a:solidFill>
              </a:rPr>
              <a:t>PMSRVR</a:t>
            </a:r>
            <a:r>
              <a:rPr lang="en-US" dirty="0">
                <a:solidFill>
                  <a:schemeClr val="bg1"/>
                </a:solidFill>
              </a:rPr>
              <a:t>           RUNNING   </a:t>
            </a:r>
          </a:p>
          <a:p>
            <a:pPr>
              <a:lnSpc>
                <a:spcPct val="90000"/>
              </a:lnSpc>
            </a:pPr>
            <a:r>
              <a:rPr lang="en-US" b="1" dirty="0">
                <a:solidFill>
                  <a:srgbClr val="92D050"/>
                </a:solidFill>
              </a:rPr>
              <a:t>RECVSRVR</a:t>
            </a:r>
            <a:r>
              <a:rPr lang="en-US" dirty="0">
                <a:solidFill>
                  <a:schemeClr val="bg1"/>
                </a:solidFill>
              </a:rPr>
              <a:t>        RUNNING   </a:t>
            </a:r>
          </a:p>
          <a:p>
            <a:pPr>
              <a:lnSpc>
                <a:spcPct val="90000"/>
              </a:lnSpc>
            </a:pPr>
            <a:r>
              <a:rPr lang="en-US" dirty="0">
                <a:solidFill>
                  <a:schemeClr val="bg1"/>
                </a:solidFill>
              </a:rPr>
              <a:t>EXTRACT           ABENDED     EXTSOEI     00:00:09          00:00:00</a:t>
            </a:r>
          </a:p>
        </p:txBody>
      </p:sp>
    </p:spTree>
    <p:extLst>
      <p:ext uri="{BB962C8B-B14F-4D97-AF65-F5344CB8AC3E}">
        <p14:creationId xmlns:p14="http://schemas.microsoft.com/office/powerpoint/2010/main" val="179225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Thursday’s Agenda</a:t>
            </a:r>
          </a:p>
        </p:txBody>
      </p:sp>
      <p:sp>
        <p:nvSpPr>
          <p:cNvPr id="4" name="Slide Number Placeholder 3"/>
          <p:cNvSpPr>
            <a:spLocks noGrp="1"/>
          </p:cNvSpPr>
          <p:nvPr>
            <p:ph type="sldNum" sz="quarter" idx="12"/>
          </p:nvPr>
        </p:nvSpPr>
        <p:spPr/>
        <p:txBody>
          <a:bodyPr/>
          <a:lstStyle/>
          <a:p>
            <a:fld id="{C51EAA63-D034-42AE-91FA-B13B9518C7BE}" type="slidenum">
              <a:rPr lang="en-US" smtClean="0"/>
              <a:pPr/>
              <a:t>42</a:t>
            </a:fld>
            <a:endParaRPr lang="en-US" dirty="0"/>
          </a:p>
        </p:txBody>
      </p:sp>
      <p:graphicFrame>
        <p:nvGraphicFramePr>
          <p:cNvPr id="6" name="Diagram 5"/>
          <p:cNvGraphicFramePr/>
          <p:nvPr>
            <p:extLst>
              <p:ext uri="{D42A27DB-BD31-4B8C-83A1-F6EECF244321}">
                <p14:modId xmlns:p14="http://schemas.microsoft.com/office/powerpoint/2010/main" val="776901151"/>
              </p:ext>
            </p:extLst>
          </p:nvPr>
        </p:nvGraphicFramePr>
        <p:xfrm>
          <a:off x="531813" y="1765300"/>
          <a:ext cx="11125199" cy="3343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168778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1812" y="228976"/>
            <a:ext cx="11125200" cy="889000"/>
          </a:xfrm>
        </p:spPr>
        <p:txBody>
          <a:bodyPr/>
          <a:lstStyle/>
          <a:p>
            <a:r>
              <a:rPr lang="en-US" dirty="0"/>
              <a:t>OGG 12.3 Deployment Options</a:t>
            </a:r>
          </a:p>
        </p:txBody>
      </p:sp>
      <p:sp>
        <p:nvSpPr>
          <p:cNvPr id="7" name="Content Placeholder 6"/>
          <p:cNvSpPr>
            <a:spLocks noGrp="1"/>
          </p:cNvSpPr>
          <p:nvPr>
            <p:ph idx="1"/>
          </p:nvPr>
        </p:nvSpPr>
        <p:spPr>
          <a:xfrm>
            <a:off x="531812" y="1437038"/>
            <a:ext cx="11126522" cy="4587981"/>
          </a:xfrm>
        </p:spPr>
        <p:txBody>
          <a:bodyPr/>
          <a:lstStyle/>
          <a:p>
            <a:r>
              <a:rPr lang="en-US" dirty="0"/>
              <a:t>Deployment Packages</a:t>
            </a:r>
          </a:p>
          <a:p>
            <a:pPr lvl="1"/>
            <a:r>
              <a:rPr lang="en-US" dirty="0"/>
              <a:t>Classic Architecture (CA) – Same as what you are using now where </a:t>
            </a:r>
            <a:r>
              <a:rPr lang="en-US" dirty="0" err="1"/>
              <a:t>everthing</a:t>
            </a:r>
            <a:r>
              <a:rPr lang="en-US" dirty="0"/>
              <a:t> is “self-contained” in the GG_HOME directory.</a:t>
            </a:r>
          </a:p>
          <a:p>
            <a:pPr lvl="1"/>
            <a:r>
              <a:rPr lang="en-US" dirty="0"/>
              <a:t>Microservices Architecture (MA) – Completely new architecture and deployment structure on disk</a:t>
            </a:r>
          </a:p>
          <a:p>
            <a:pPr marL="274320" lvl="1" indent="0">
              <a:buNone/>
            </a:pPr>
            <a:endParaRPr lang="en-US" sz="200" dirty="0"/>
          </a:p>
          <a:p>
            <a:pPr marL="274320" lvl="1" indent="0">
              <a:buNone/>
            </a:pPr>
            <a:r>
              <a:rPr lang="en-US" sz="2000" dirty="0"/>
              <a:t>Note: Oracle 12c build supports both Oracle RDBMS 12.1 and 12.2</a:t>
            </a:r>
          </a:p>
          <a:p>
            <a:pPr marL="274320" lvl="1" indent="0">
              <a:buNone/>
            </a:pPr>
            <a:endParaRPr lang="en-US" sz="1200" dirty="0"/>
          </a:p>
          <a:p>
            <a:r>
              <a:rPr lang="en-US" dirty="0"/>
              <a:t>Upgrading to 12.3</a:t>
            </a:r>
          </a:p>
          <a:p>
            <a:pPr lvl="1"/>
            <a:r>
              <a:rPr lang="en-US" dirty="0"/>
              <a:t>Classic Architecture – as usual</a:t>
            </a:r>
          </a:p>
          <a:p>
            <a:pPr lvl="1"/>
            <a:r>
              <a:rPr lang="en-US" dirty="0" err="1"/>
              <a:t>Microservices</a:t>
            </a:r>
            <a:r>
              <a:rPr lang="en-US" dirty="0"/>
              <a:t> Architecture – must be fresh install</a:t>
            </a:r>
          </a:p>
        </p:txBody>
      </p:sp>
      <p:sp>
        <p:nvSpPr>
          <p:cNvPr id="4" name="Slide Number Placeholder 3"/>
          <p:cNvSpPr>
            <a:spLocks noGrp="1"/>
          </p:cNvSpPr>
          <p:nvPr>
            <p:ph type="sldNum" sz="quarter" idx="12"/>
          </p:nvPr>
        </p:nvSpPr>
        <p:spPr/>
        <p:txBody>
          <a:bodyPr/>
          <a:lstStyle/>
          <a:p>
            <a:fld id="{C51EAA63-D034-42AE-91FA-B13B9518C7BE}" type="slidenum">
              <a:rPr lang="en-US" smtClean="0"/>
              <a:pPr/>
              <a:t>43</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CBFDB8-CA80-9C4D-8FE7-1792E307B8D9}"/>
              </a:ext>
            </a:extLst>
          </p:cNvPr>
          <p:cNvSpPr>
            <a:spLocks noGrp="1"/>
          </p:cNvSpPr>
          <p:nvPr>
            <p:ph type="ftr" sz="quarter" idx="11"/>
          </p:nvPr>
        </p:nvSpPr>
        <p:spPr/>
        <p:txBody>
          <a:bodyPr/>
          <a:lstStyle/>
          <a:p>
            <a:r>
              <a:rPr lang="en-US"/>
              <a:t>Confidential – Oracle Internal/Restricted/Highly Restricted</a:t>
            </a:r>
            <a:endParaRPr lang="en-US" dirty="0"/>
          </a:p>
        </p:txBody>
      </p:sp>
      <p:sp>
        <p:nvSpPr>
          <p:cNvPr id="3" name="Slide Number Placeholder 2">
            <a:extLst>
              <a:ext uri="{FF2B5EF4-FFF2-40B4-BE49-F238E27FC236}">
                <a16:creationId xmlns:a16="http://schemas.microsoft.com/office/drawing/2014/main" id="{946986C6-49DE-8948-B058-EFCCBD0C4575}"/>
              </a:ext>
            </a:extLst>
          </p:cNvPr>
          <p:cNvSpPr>
            <a:spLocks noGrp="1"/>
          </p:cNvSpPr>
          <p:nvPr>
            <p:ph type="sldNum" sz="quarter" idx="12"/>
          </p:nvPr>
        </p:nvSpPr>
        <p:spPr/>
        <p:txBody>
          <a:bodyPr/>
          <a:lstStyle/>
          <a:p>
            <a:fld id="{C51EAA63-D034-42AE-91FA-B13B9518C7BE}" type="slidenum">
              <a:rPr lang="en-US" smtClean="0"/>
              <a:pPr/>
              <a:t>44</a:t>
            </a:fld>
            <a:endParaRPr lang="en-US" dirty="0"/>
          </a:p>
        </p:txBody>
      </p:sp>
      <p:sp>
        <p:nvSpPr>
          <p:cNvPr id="4" name="Title 3">
            <a:extLst>
              <a:ext uri="{FF2B5EF4-FFF2-40B4-BE49-F238E27FC236}">
                <a16:creationId xmlns:a16="http://schemas.microsoft.com/office/drawing/2014/main" id="{9AF0BD37-50C3-764A-8627-7E19677B488A}"/>
              </a:ext>
            </a:extLst>
          </p:cNvPr>
          <p:cNvSpPr>
            <a:spLocks noGrp="1"/>
          </p:cNvSpPr>
          <p:nvPr>
            <p:ph type="title"/>
          </p:nvPr>
        </p:nvSpPr>
        <p:spPr>
          <a:xfrm>
            <a:off x="531812" y="406400"/>
            <a:ext cx="11125200" cy="520526"/>
          </a:xfrm>
        </p:spPr>
        <p:txBody>
          <a:bodyPr/>
          <a:lstStyle/>
          <a:p>
            <a:r>
              <a:rPr lang="en-US" dirty="0"/>
              <a:t>Classic vs. Microservices Directory Structure</a:t>
            </a:r>
          </a:p>
        </p:txBody>
      </p:sp>
      <p:graphicFrame>
        <p:nvGraphicFramePr>
          <p:cNvPr id="5" name="Diagram 4">
            <a:extLst>
              <a:ext uri="{FF2B5EF4-FFF2-40B4-BE49-F238E27FC236}">
                <a16:creationId xmlns:a16="http://schemas.microsoft.com/office/drawing/2014/main" id="{8AC9FFB9-2A43-2545-A7D2-66895D67DAEE}"/>
              </a:ext>
            </a:extLst>
          </p:cNvPr>
          <p:cNvGraphicFramePr/>
          <p:nvPr>
            <p:extLst>
              <p:ext uri="{D42A27DB-BD31-4B8C-83A1-F6EECF244321}">
                <p14:modId xmlns:p14="http://schemas.microsoft.com/office/powerpoint/2010/main" val="308847568"/>
              </p:ext>
            </p:extLst>
          </p:nvPr>
        </p:nvGraphicFramePr>
        <p:xfrm>
          <a:off x="1002082" y="926926"/>
          <a:ext cx="2931091" cy="5361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F17E264-544D-AC4E-A6CE-3B92166D1F93}"/>
              </a:ext>
            </a:extLst>
          </p:cNvPr>
          <p:cNvGraphicFramePr/>
          <p:nvPr>
            <p:extLst>
              <p:ext uri="{D42A27DB-BD31-4B8C-83A1-F6EECF244321}">
                <p14:modId xmlns:p14="http://schemas.microsoft.com/office/powerpoint/2010/main" val="1602152009"/>
              </p:ext>
            </p:extLst>
          </p:nvPr>
        </p:nvGraphicFramePr>
        <p:xfrm>
          <a:off x="5152462" y="967091"/>
          <a:ext cx="2931091" cy="53611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a:extLst>
              <a:ext uri="{FF2B5EF4-FFF2-40B4-BE49-F238E27FC236}">
                <a16:creationId xmlns:a16="http://schemas.microsoft.com/office/drawing/2014/main" id="{5991CCDD-602D-E34A-94C9-97280D8CB823}"/>
              </a:ext>
            </a:extLst>
          </p:cNvPr>
          <p:cNvGraphicFramePr/>
          <p:nvPr>
            <p:extLst>
              <p:ext uri="{D42A27DB-BD31-4B8C-83A1-F6EECF244321}">
                <p14:modId xmlns:p14="http://schemas.microsoft.com/office/powerpoint/2010/main" val="3194425817"/>
              </p:ext>
            </p:extLst>
          </p:nvPr>
        </p:nvGraphicFramePr>
        <p:xfrm>
          <a:off x="7155877" y="964504"/>
          <a:ext cx="2931091" cy="536114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00789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45</a:t>
            </a:fld>
            <a:endParaRPr lang="en-US" dirty="0"/>
          </a:p>
        </p:txBody>
      </p:sp>
      <p:sp>
        <p:nvSpPr>
          <p:cNvPr id="32" name="Text Placeholder 3"/>
          <p:cNvSpPr>
            <a:spLocks noGrp="1"/>
          </p:cNvSpPr>
          <p:nvPr>
            <p:ph type="body" sz="quarter" idx="13"/>
          </p:nvPr>
        </p:nvSpPr>
        <p:spPr>
          <a:xfrm>
            <a:off x="531814" y="969991"/>
            <a:ext cx="11125198" cy="343299"/>
          </a:xfrm>
        </p:spPr>
        <p:txBody>
          <a:bodyPr/>
          <a:lstStyle/>
          <a:p>
            <a:r>
              <a:rPr lang="en-US" dirty="0"/>
              <a:t>Old File System layout – Classic Architecture</a:t>
            </a:r>
          </a:p>
        </p:txBody>
      </p:sp>
      <p:sp>
        <p:nvSpPr>
          <p:cNvPr id="33" name="Title 4"/>
          <p:cNvSpPr>
            <a:spLocks noGrp="1"/>
          </p:cNvSpPr>
          <p:nvPr>
            <p:ph type="title"/>
          </p:nvPr>
        </p:nvSpPr>
        <p:spPr>
          <a:xfrm>
            <a:off x="531812" y="2650"/>
            <a:ext cx="11125200" cy="889000"/>
          </a:xfrm>
        </p:spPr>
        <p:txBody>
          <a:bodyPr/>
          <a:lstStyle/>
          <a:p>
            <a:r>
              <a:rPr lang="en-US" dirty="0"/>
              <a:t>Directory Overview</a:t>
            </a:r>
          </a:p>
        </p:txBody>
      </p:sp>
      <p:sp>
        <p:nvSpPr>
          <p:cNvPr id="48" name="Content Placeholder 2"/>
          <p:cNvSpPr txBox="1">
            <a:spLocks/>
          </p:cNvSpPr>
          <p:nvPr/>
        </p:nvSpPr>
        <p:spPr>
          <a:xfrm>
            <a:off x="423211" y="1839658"/>
            <a:ext cx="11342401" cy="3658317"/>
          </a:xfrm>
          <a:prstGeom prst="rect">
            <a:avLst/>
          </a:prstGeom>
        </p:spPr>
        <p:txBody>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$OGG_HOME is read-write</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Can support multiple process groups but only one installation</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Everything in one directory – remember CREATE SUBDIRS</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Difficult upgrade path /</a:t>
            </a:r>
            <a:r>
              <a:rPr kumimoji="0" lang="en-US" sz="2400" b="0" i="0" u="none" strike="noStrike" kern="1200" cap="none" spc="0" normalizeH="0" noProof="0" dirty="0">
                <a:ln>
                  <a:noFill/>
                </a:ln>
                <a:solidFill>
                  <a:schemeClr val="tx1"/>
                </a:solidFill>
                <a:effectLst/>
                <a:uLnTx/>
                <a:uFillTx/>
                <a:latin typeface="+mn-lt"/>
                <a:ea typeface="+mn-ea"/>
                <a:cs typeface="+mn-cs"/>
              </a:rPr>
              <a:t> overwrite binaries, manual moving file</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59587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46</a:t>
            </a:fld>
            <a:endParaRPr lang="en-US" dirty="0"/>
          </a:p>
        </p:txBody>
      </p:sp>
      <p:sp>
        <p:nvSpPr>
          <p:cNvPr id="32" name="Text Placeholder 3"/>
          <p:cNvSpPr>
            <a:spLocks noGrp="1"/>
          </p:cNvSpPr>
          <p:nvPr>
            <p:ph type="body" sz="quarter" idx="13"/>
          </p:nvPr>
        </p:nvSpPr>
        <p:spPr>
          <a:xfrm>
            <a:off x="531814" y="969991"/>
            <a:ext cx="11125198" cy="343299"/>
          </a:xfrm>
        </p:spPr>
        <p:txBody>
          <a:bodyPr/>
          <a:lstStyle/>
          <a:p>
            <a:r>
              <a:rPr lang="en-US" dirty="0"/>
              <a:t>New File System layout – </a:t>
            </a:r>
            <a:r>
              <a:rPr lang="en-US" dirty="0" err="1"/>
              <a:t>Microservices</a:t>
            </a:r>
            <a:r>
              <a:rPr lang="en-US" dirty="0"/>
              <a:t> Architecture</a:t>
            </a:r>
          </a:p>
        </p:txBody>
      </p:sp>
      <p:sp>
        <p:nvSpPr>
          <p:cNvPr id="33" name="Title 4"/>
          <p:cNvSpPr>
            <a:spLocks noGrp="1"/>
          </p:cNvSpPr>
          <p:nvPr>
            <p:ph type="title"/>
          </p:nvPr>
        </p:nvSpPr>
        <p:spPr>
          <a:xfrm>
            <a:off x="531812" y="2650"/>
            <a:ext cx="11125200" cy="889000"/>
          </a:xfrm>
        </p:spPr>
        <p:txBody>
          <a:bodyPr/>
          <a:lstStyle/>
          <a:p>
            <a:r>
              <a:rPr lang="en-US" dirty="0"/>
              <a:t>Directory Overview</a:t>
            </a:r>
          </a:p>
        </p:txBody>
      </p:sp>
      <p:sp>
        <p:nvSpPr>
          <p:cNvPr id="48" name="Content Placeholder 2"/>
          <p:cNvSpPr txBox="1">
            <a:spLocks/>
          </p:cNvSpPr>
          <p:nvPr/>
        </p:nvSpPr>
        <p:spPr>
          <a:xfrm>
            <a:off x="423211" y="1839658"/>
            <a:ext cx="11342401" cy="3658317"/>
          </a:xfrm>
          <a:prstGeom prst="rect">
            <a:avLst/>
          </a:prstGeom>
        </p:spPr>
        <p:txBody>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$OGG_HOME should be read-only </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One to Multiple deployments can share same $OGG_HOME</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Deployment Homes can be customized</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One step upgrade</a:t>
            </a:r>
            <a:endParaRPr kumimoji="0" lang="en-US" sz="2400" b="0" i="0" u="none" strike="noStrike" kern="1200" cap="none" spc="0" normalizeH="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New terms/variables</a:t>
            </a:r>
            <a:r>
              <a:rPr kumimoji="0" lang="en-US" sz="2400" b="0" i="0" u="none" strike="noStrike" kern="1200" cap="none" spc="0" normalizeH="0" noProof="0" dirty="0">
                <a:ln>
                  <a:noFill/>
                </a:ln>
                <a:solidFill>
                  <a:schemeClr val="tx1"/>
                </a:solidFill>
                <a:effectLst/>
                <a:uLnTx/>
                <a:uFillTx/>
                <a:latin typeface="+mn-lt"/>
                <a:ea typeface="+mn-ea"/>
                <a:cs typeface="+mn-cs"/>
              </a:rPr>
              <a:t> to be used </a:t>
            </a:r>
          </a:p>
          <a:p>
            <a:pPr marL="685800" lvl="1" indent="-228600">
              <a:lnSpc>
                <a:spcPct val="90000"/>
              </a:lnSpc>
              <a:spcBef>
                <a:spcPts val="1200"/>
              </a:spcBef>
              <a:buClr>
                <a:schemeClr val="tx1">
                  <a:lumMod val="60000"/>
                  <a:lumOff val="40000"/>
                </a:schemeClr>
              </a:buClr>
              <a:buFont typeface="Arial" panose="020B0604020202020204" pitchFamily="34" charset="0"/>
              <a:buChar char="•"/>
              <a:defRPr/>
            </a:pPr>
            <a:r>
              <a:rPr lang="en-US" sz="2000" baseline="0" dirty="0"/>
              <a:t>DEPLOYMENT_HOME</a:t>
            </a:r>
            <a:r>
              <a:rPr lang="en-US" sz="2000" dirty="0"/>
              <a:t>  </a:t>
            </a:r>
          </a:p>
          <a:p>
            <a:pPr marL="685800" lvl="1" indent="-228600">
              <a:lnSpc>
                <a:spcPct val="90000"/>
              </a:lnSpc>
              <a:spcBef>
                <a:spcPts val="1200"/>
              </a:spcBef>
              <a:buClr>
                <a:schemeClr val="tx1">
                  <a:lumMod val="60000"/>
                  <a:lumOff val="40000"/>
                </a:schemeClr>
              </a:buClr>
              <a:buFont typeface="Arial" panose="020B0604020202020204" pitchFamily="34" charset="0"/>
              <a:buChar char="•"/>
              <a:defRPr/>
            </a:pPr>
            <a:r>
              <a:rPr lang="en-US" sz="2000" dirty="0"/>
              <a:t>$OGG_ETC_HOME / $OGG_VAR_HOME</a:t>
            </a:r>
            <a:endParaRPr kumimoji="0" lang="en-US" sz="2000" b="0" i="0" u="none" strike="noStrike" kern="1200" cap="none" spc="0" normalizeH="0" baseline="0" noProof="0" dirty="0">
              <a:ln>
                <a:noFill/>
              </a:ln>
              <a:solidFill>
                <a:schemeClr val="tx1"/>
              </a:solidFill>
              <a:effectLst/>
              <a:uLnTx/>
              <a:uFillTx/>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4103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47</a:t>
            </a:fld>
            <a:endParaRPr lang="en-US" dirty="0"/>
          </a:p>
        </p:txBody>
      </p:sp>
      <p:sp>
        <p:nvSpPr>
          <p:cNvPr id="33" name="Title 4"/>
          <p:cNvSpPr>
            <a:spLocks noGrp="1"/>
          </p:cNvSpPr>
          <p:nvPr>
            <p:ph type="title"/>
          </p:nvPr>
        </p:nvSpPr>
        <p:spPr>
          <a:xfrm>
            <a:off x="531812" y="2650"/>
            <a:ext cx="11125200" cy="889000"/>
          </a:xfrm>
        </p:spPr>
        <p:txBody>
          <a:bodyPr/>
          <a:lstStyle/>
          <a:p>
            <a:r>
              <a:rPr lang="en-US" dirty="0"/>
              <a:t>New Directory Structure</a:t>
            </a:r>
          </a:p>
        </p:txBody>
      </p:sp>
      <p:sp>
        <p:nvSpPr>
          <p:cNvPr id="34" name="TextBox 33"/>
          <p:cNvSpPr txBox="1"/>
          <p:nvPr/>
        </p:nvSpPr>
        <p:spPr>
          <a:xfrm>
            <a:off x="783770" y="1873725"/>
            <a:ext cx="3348392" cy="578047"/>
          </a:xfrm>
          <a:prstGeom prst="rect">
            <a:avLst/>
          </a:prstGeom>
          <a:noFill/>
          <a:ln>
            <a:solidFill>
              <a:schemeClr val="accent1"/>
            </a:solidFill>
          </a:ln>
        </p:spPr>
        <p:txBody>
          <a:bodyPr wrap="square" lIns="0" tIns="0" rIns="0" bIns="0" rtlCol="0">
            <a:noAutofit/>
          </a:bodyPr>
          <a:lstStyle/>
          <a:p>
            <a:pPr marL="285750" indent="-285750">
              <a:lnSpc>
                <a:spcPct val="90000"/>
              </a:lnSpc>
              <a:buFont typeface="Arial" charset="0"/>
              <a:buChar char="•"/>
            </a:pPr>
            <a:r>
              <a:rPr lang="en-US" b="1" dirty="0"/>
              <a:t>bin  - Executables</a:t>
            </a:r>
          </a:p>
          <a:p>
            <a:pPr marL="285750" indent="-285750">
              <a:lnSpc>
                <a:spcPct val="90000"/>
              </a:lnSpc>
              <a:buFont typeface="Arial" charset="0"/>
              <a:buChar char="•"/>
            </a:pPr>
            <a:r>
              <a:rPr lang="en-US" b="1" dirty="0"/>
              <a:t>lib – libraries, utilities, scripts</a:t>
            </a:r>
          </a:p>
        </p:txBody>
      </p:sp>
      <p:sp>
        <p:nvSpPr>
          <p:cNvPr id="35" name="TextBox 34"/>
          <p:cNvSpPr txBox="1"/>
          <p:nvPr/>
        </p:nvSpPr>
        <p:spPr>
          <a:xfrm>
            <a:off x="783770" y="3356197"/>
            <a:ext cx="5057686" cy="708331"/>
          </a:xfrm>
          <a:prstGeom prst="rect">
            <a:avLst/>
          </a:prstGeom>
          <a:noFill/>
          <a:ln>
            <a:solidFill>
              <a:schemeClr val="accent1"/>
            </a:solidFill>
          </a:ln>
        </p:spPr>
        <p:txBody>
          <a:bodyPr wrap="square" lIns="0" tIns="0" rIns="0" bIns="0" rtlCol="0">
            <a:noAutofit/>
          </a:bodyPr>
          <a:lstStyle/>
          <a:p>
            <a:pPr>
              <a:lnSpc>
                <a:spcPct val="90000"/>
              </a:lnSpc>
            </a:pPr>
            <a:r>
              <a:rPr lang="en-US" b="1" dirty="0"/>
              <a:t>$OGG_ETC_HOME -  </a:t>
            </a:r>
            <a:r>
              <a:rPr lang="en-US" b="1" dirty="0" err="1"/>
              <a:t>Config</a:t>
            </a:r>
            <a:r>
              <a:rPr lang="en-US" b="1" dirty="0"/>
              <a:t> File, Sec. certs, wallets</a:t>
            </a:r>
          </a:p>
          <a:p>
            <a:pPr>
              <a:lnSpc>
                <a:spcPct val="90000"/>
              </a:lnSpc>
            </a:pPr>
            <a:r>
              <a:rPr lang="en-US" b="1" dirty="0"/>
              <a:t>$OGG_VAR_HOME  -  Logs, Trail File, </a:t>
            </a:r>
            <a:r>
              <a:rPr lang="is-IS" b="1" dirty="0"/>
              <a:t>…</a:t>
            </a:r>
            <a:endParaRPr lang="en-US" b="1" dirty="0"/>
          </a:p>
        </p:txBody>
      </p:sp>
      <p:sp>
        <p:nvSpPr>
          <p:cNvPr id="40" name="TextBox 39"/>
          <p:cNvSpPr txBox="1"/>
          <p:nvPr/>
        </p:nvSpPr>
        <p:spPr>
          <a:xfrm>
            <a:off x="783770" y="1569336"/>
            <a:ext cx="2707574" cy="213756"/>
          </a:xfrm>
          <a:prstGeom prst="rect">
            <a:avLst/>
          </a:prstGeom>
          <a:noFill/>
        </p:spPr>
        <p:txBody>
          <a:bodyPr wrap="square" lIns="0" tIns="0" rIns="0" bIns="0" rtlCol="0">
            <a:noAutofit/>
          </a:bodyPr>
          <a:lstStyle/>
          <a:p>
            <a:pPr>
              <a:lnSpc>
                <a:spcPct val="90000"/>
              </a:lnSpc>
            </a:pPr>
            <a:r>
              <a:rPr lang="en-US" b="1"/>
              <a:t>$OGG_HOME</a:t>
            </a:r>
            <a:endParaRPr lang="en-US" b="1" dirty="0"/>
          </a:p>
        </p:txBody>
      </p:sp>
      <p:sp>
        <p:nvSpPr>
          <p:cNvPr id="41" name="TextBox 40"/>
          <p:cNvSpPr txBox="1"/>
          <p:nvPr/>
        </p:nvSpPr>
        <p:spPr>
          <a:xfrm>
            <a:off x="783770" y="2871861"/>
            <a:ext cx="5057686" cy="392199"/>
          </a:xfrm>
          <a:prstGeom prst="rect">
            <a:avLst/>
          </a:prstGeom>
          <a:noFill/>
        </p:spPr>
        <p:txBody>
          <a:bodyPr wrap="square" lIns="0" tIns="0" rIns="0" bIns="0" rtlCol="0">
            <a:noAutofit/>
          </a:bodyPr>
          <a:lstStyle/>
          <a:p>
            <a:pPr>
              <a:lnSpc>
                <a:spcPct val="90000"/>
              </a:lnSpc>
            </a:pPr>
            <a:r>
              <a:rPr lang="en-US" b="1" dirty="0" err="1"/>
              <a:t>Deployment_Home</a:t>
            </a:r>
            <a:r>
              <a:rPr lang="en-US" b="1" dirty="0"/>
              <a:t> (outside of $OGG_HOME)</a:t>
            </a:r>
          </a:p>
        </p:txBody>
      </p:sp>
      <p:sp>
        <p:nvSpPr>
          <p:cNvPr id="15" name="TextBox 14"/>
          <p:cNvSpPr txBox="1"/>
          <p:nvPr/>
        </p:nvSpPr>
        <p:spPr>
          <a:xfrm>
            <a:off x="6036539" y="3573581"/>
            <a:ext cx="2679198" cy="280788"/>
          </a:xfrm>
          <a:prstGeom prst="rect">
            <a:avLst/>
          </a:prstGeom>
          <a:noFill/>
        </p:spPr>
        <p:txBody>
          <a:bodyPr wrap="square" lIns="0" tIns="0" rIns="0" bIns="0" rtlCol="0">
            <a:noAutofit/>
          </a:bodyPr>
          <a:lstStyle/>
          <a:p>
            <a:pPr>
              <a:lnSpc>
                <a:spcPct val="90000"/>
              </a:lnSpc>
            </a:pPr>
            <a:r>
              <a:rPr lang="en-US" b="1" dirty="0"/>
              <a:t>Deployments (</a:t>
            </a:r>
            <a:r>
              <a:rPr lang="en-US" b="1" dirty="0" err="1"/>
              <a:t>ServiceManager</a:t>
            </a:r>
            <a:r>
              <a:rPr lang="en-US" b="1" dirty="0"/>
              <a:t> + N) </a:t>
            </a:r>
          </a:p>
        </p:txBody>
      </p:sp>
    </p:spTree>
    <p:extLst>
      <p:ext uri="{BB962C8B-B14F-4D97-AF65-F5344CB8AC3E}">
        <p14:creationId xmlns:p14="http://schemas.microsoft.com/office/powerpoint/2010/main" val="164323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48</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Home</a:t>
            </a:r>
          </a:p>
        </p:txBody>
      </p:sp>
      <p:sp>
        <p:nvSpPr>
          <p:cNvPr id="34" name="TextBox 33"/>
          <p:cNvSpPr txBox="1"/>
          <p:nvPr/>
        </p:nvSpPr>
        <p:spPr>
          <a:xfrm>
            <a:off x="783770" y="1810750"/>
            <a:ext cx="3348392" cy="3496928"/>
          </a:xfrm>
          <a:prstGeom prst="rect">
            <a:avLst/>
          </a:prstGeom>
          <a:noFill/>
          <a:ln>
            <a:solidFill>
              <a:schemeClr val="accent1"/>
            </a:solidFill>
          </a:ln>
        </p:spPr>
        <p:txBody>
          <a:bodyPr wrap="square" lIns="0" tIns="0" rIns="0" bIns="0" rtlCol="0">
            <a:noAutofit/>
          </a:bodyPr>
          <a:lstStyle/>
          <a:p>
            <a:pPr marL="285750" indent="-285750">
              <a:lnSpc>
                <a:spcPct val="90000"/>
              </a:lnSpc>
              <a:buFont typeface="Arial" charset="0"/>
              <a:buChar char="•"/>
            </a:pPr>
            <a:r>
              <a:rPr lang="en-US" b="1" dirty="0">
                <a:solidFill>
                  <a:schemeClr val="accent1"/>
                </a:solidFill>
              </a:rPr>
              <a:t>bin  - Executables</a:t>
            </a:r>
          </a:p>
          <a:p>
            <a:pPr marL="285750" indent="-285750">
              <a:lnSpc>
                <a:spcPct val="90000"/>
              </a:lnSpc>
              <a:buFont typeface="Arial" charset="0"/>
              <a:buChar char="•"/>
            </a:pPr>
            <a:r>
              <a:rPr lang="en-US" dirty="0" err="1"/>
              <a:t>cfgtoologs</a:t>
            </a:r>
            <a:endParaRPr lang="en-US" dirty="0"/>
          </a:p>
          <a:p>
            <a:pPr marL="285750" indent="-285750">
              <a:lnSpc>
                <a:spcPct val="90000"/>
              </a:lnSpc>
              <a:buFont typeface="Arial" charset="0"/>
              <a:buChar char="•"/>
            </a:pPr>
            <a:r>
              <a:rPr lang="en-US" dirty="0" err="1"/>
              <a:t>deinstall</a:t>
            </a:r>
            <a:endParaRPr lang="en-US" dirty="0"/>
          </a:p>
          <a:p>
            <a:pPr marL="285750" indent="-285750">
              <a:lnSpc>
                <a:spcPct val="90000"/>
              </a:lnSpc>
              <a:buFont typeface="Arial" charset="0"/>
              <a:buChar char="•"/>
            </a:pPr>
            <a:r>
              <a:rPr lang="en-US" dirty="0"/>
              <a:t>diagnostics</a:t>
            </a:r>
          </a:p>
          <a:p>
            <a:pPr marL="285750" indent="-285750">
              <a:lnSpc>
                <a:spcPct val="90000"/>
              </a:lnSpc>
              <a:buFont typeface="Arial" charset="0"/>
              <a:buChar char="•"/>
            </a:pPr>
            <a:r>
              <a:rPr lang="en-US" dirty="0"/>
              <a:t>include</a:t>
            </a:r>
          </a:p>
          <a:p>
            <a:pPr marL="285750" indent="-285750">
              <a:lnSpc>
                <a:spcPct val="90000"/>
              </a:lnSpc>
              <a:buFont typeface="Arial" charset="0"/>
              <a:buChar char="•"/>
            </a:pPr>
            <a:r>
              <a:rPr lang="en-US" dirty="0"/>
              <a:t>install</a:t>
            </a:r>
          </a:p>
          <a:p>
            <a:pPr marL="285750" indent="-285750">
              <a:lnSpc>
                <a:spcPct val="90000"/>
              </a:lnSpc>
              <a:buFont typeface="Arial" charset="0"/>
              <a:buChar char="•"/>
            </a:pPr>
            <a:r>
              <a:rPr lang="en-US" dirty="0"/>
              <a:t>inventory</a:t>
            </a:r>
          </a:p>
          <a:p>
            <a:pPr marL="285750" indent="-285750">
              <a:lnSpc>
                <a:spcPct val="90000"/>
              </a:lnSpc>
              <a:buFont typeface="Arial" charset="0"/>
              <a:buChar char="•"/>
            </a:pPr>
            <a:r>
              <a:rPr lang="en-US" dirty="0" err="1"/>
              <a:t>jdk</a:t>
            </a:r>
            <a:endParaRPr lang="en-US" dirty="0"/>
          </a:p>
          <a:p>
            <a:pPr marL="285750" indent="-285750">
              <a:lnSpc>
                <a:spcPct val="90000"/>
              </a:lnSpc>
              <a:buFont typeface="Arial" charset="0"/>
              <a:buChar char="•"/>
            </a:pPr>
            <a:r>
              <a:rPr lang="en-US" dirty="0" err="1"/>
              <a:t>jlib</a:t>
            </a:r>
            <a:endParaRPr lang="en-US" dirty="0"/>
          </a:p>
          <a:p>
            <a:pPr marL="285750" indent="-285750">
              <a:lnSpc>
                <a:spcPct val="90000"/>
              </a:lnSpc>
              <a:buFont typeface="Arial" charset="0"/>
              <a:buChar char="•"/>
            </a:pPr>
            <a:r>
              <a:rPr lang="en-US" b="1" dirty="0">
                <a:solidFill>
                  <a:schemeClr val="accent1"/>
                </a:solidFill>
              </a:rPr>
              <a:t>lib – libraries, utilities, scripts</a:t>
            </a:r>
          </a:p>
          <a:p>
            <a:pPr marL="285750" indent="-285750">
              <a:lnSpc>
                <a:spcPct val="90000"/>
              </a:lnSpc>
              <a:buFont typeface="Arial" charset="0"/>
              <a:buChar char="•"/>
            </a:pPr>
            <a:r>
              <a:rPr lang="en-US" dirty="0" err="1"/>
              <a:t>Opatch</a:t>
            </a:r>
            <a:endParaRPr lang="en-US" dirty="0"/>
          </a:p>
          <a:p>
            <a:pPr marL="285750" indent="-285750">
              <a:lnSpc>
                <a:spcPct val="90000"/>
              </a:lnSpc>
              <a:buFont typeface="Arial" charset="0"/>
              <a:buChar char="•"/>
            </a:pPr>
            <a:r>
              <a:rPr lang="en-US" dirty="0" err="1"/>
              <a:t>oraInst.loc</a:t>
            </a:r>
            <a:endParaRPr lang="en-US" dirty="0"/>
          </a:p>
          <a:p>
            <a:pPr marL="285750" indent="-285750">
              <a:lnSpc>
                <a:spcPct val="90000"/>
              </a:lnSpc>
              <a:buFont typeface="Arial" charset="0"/>
              <a:buChar char="•"/>
            </a:pPr>
            <a:r>
              <a:rPr lang="en-US" dirty="0" err="1"/>
              <a:t>oui</a:t>
            </a:r>
            <a:endParaRPr lang="en-US" dirty="0"/>
          </a:p>
          <a:p>
            <a:pPr marL="285750" indent="-285750">
              <a:lnSpc>
                <a:spcPct val="90000"/>
              </a:lnSpc>
              <a:buFont typeface="Arial" charset="0"/>
              <a:buChar char="•"/>
            </a:pPr>
            <a:r>
              <a:rPr lang="en-US" dirty="0" err="1"/>
              <a:t>srvm</a:t>
            </a:r>
            <a:endParaRPr lang="en-US" dirty="0"/>
          </a:p>
          <a:p>
            <a:pPr marL="285750" indent="-285750">
              <a:lnSpc>
                <a:spcPct val="90000"/>
              </a:lnSpc>
              <a:buFont typeface="Arial" charset="0"/>
              <a:buChar char="•"/>
            </a:pPr>
            <a:endParaRPr lang="en-US" b="1" dirty="0"/>
          </a:p>
        </p:txBody>
      </p:sp>
      <p:sp>
        <p:nvSpPr>
          <p:cNvPr id="40" name="TextBox 39"/>
          <p:cNvSpPr txBox="1"/>
          <p:nvPr/>
        </p:nvSpPr>
        <p:spPr>
          <a:xfrm>
            <a:off x="783770" y="1569336"/>
            <a:ext cx="2707574" cy="213756"/>
          </a:xfrm>
          <a:prstGeom prst="rect">
            <a:avLst/>
          </a:prstGeom>
          <a:noFill/>
        </p:spPr>
        <p:txBody>
          <a:bodyPr wrap="square" lIns="0" tIns="0" rIns="0" bIns="0" rtlCol="0">
            <a:noAutofit/>
          </a:bodyPr>
          <a:lstStyle/>
          <a:p>
            <a:pPr>
              <a:lnSpc>
                <a:spcPct val="90000"/>
              </a:lnSpc>
            </a:pPr>
            <a:r>
              <a:rPr lang="en-US" b="1"/>
              <a:t>$OGG_HOME</a:t>
            </a:r>
            <a:endParaRPr lang="en-US" b="1" dirty="0"/>
          </a:p>
        </p:txBody>
      </p:sp>
      <p:sp>
        <p:nvSpPr>
          <p:cNvPr id="41" name="TextBox 40"/>
          <p:cNvSpPr txBox="1"/>
          <p:nvPr/>
        </p:nvSpPr>
        <p:spPr>
          <a:xfrm>
            <a:off x="4938720" y="1064870"/>
            <a:ext cx="6528121" cy="4988687"/>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No more just dumping in single directory</a:t>
            </a:r>
          </a:p>
          <a:p>
            <a:pPr marL="742950" lvl="1" indent="-285750">
              <a:lnSpc>
                <a:spcPct val="90000"/>
              </a:lnSpc>
              <a:buFont typeface="Arial" charset="0"/>
              <a:buChar char="•"/>
            </a:pPr>
            <a:r>
              <a:rPr lang="en-US" sz="2000" dirty="0"/>
              <a:t>Now have a true “bin” and “lib” directories</a:t>
            </a:r>
          </a:p>
          <a:p>
            <a:pPr marL="742950" lvl="1" indent="-285750">
              <a:lnSpc>
                <a:spcPct val="90000"/>
              </a:lnSpc>
              <a:buFont typeface="Arial" charset="0"/>
              <a:buChar char="•"/>
            </a:pPr>
            <a:r>
              <a:rPr lang="en-US" sz="2000" dirty="0"/>
              <a:t>Finally organized – similar to Oracle RDBMS</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Should be read-only, but doesn’t need to be</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Should be separate from deployment directories (more on this coming up)</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Deployment homes cannot be built inside of $OGG_HOME</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Easy patching without effecting running processes</a:t>
            </a:r>
          </a:p>
          <a:p>
            <a:pPr>
              <a:lnSpc>
                <a:spcPct val="90000"/>
              </a:lnSpc>
            </a:pPr>
            <a:endParaRPr lang="en-US" dirty="0"/>
          </a:p>
        </p:txBody>
      </p:sp>
    </p:spTree>
    <p:extLst>
      <p:ext uri="{BB962C8B-B14F-4D97-AF65-F5344CB8AC3E}">
        <p14:creationId xmlns:p14="http://schemas.microsoft.com/office/powerpoint/2010/main" val="134224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49</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Home - BIN</a:t>
            </a:r>
          </a:p>
        </p:txBody>
      </p:sp>
      <p:sp>
        <p:nvSpPr>
          <p:cNvPr id="34" name="TextBox 33"/>
          <p:cNvSpPr txBox="1"/>
          <p:nvPr/>
        </p:nvSpPr>
        <p:spPr>
          <a:xfrm>
            <a:off x="783770" y="1873725"/>
            <a:ext cx="3348392" cy="3496928"/>
          </a:xfrm>
          <a:prstGeom prst="rect">
            <a:avLst/>
          </a:prstGeom>
          <a:noFill/>
          <a:ln>
            <a:solidFill>
              <a:schemeClr val="accent1"/>
            </a:solidFill>
          </a:ln>
        </p:spPr>
        <p:txBody>
          <a:bodyPr wrap="square" lIns="0" tIns="0" rIns="0" bIns="0" rtlCol="0">
            <a:noAutofit/>
          </a:bodyPr>
          <a:lstStyle/>
          <a:p>
            <a:pPr marL="285750" indent="-285750">
              <a:lnSpc>
                <a:spcPct val="90000"/>
              </a:lnSpc>
              <a:buFont typeface="Arial" charset="0"/>
              <a:buChar char="•"/>
            </a:pPr>
            <a:r>
              <a:rPr lang="en-US" b="1" dirty="0">
                <a:solidFill>
                  <a:schemeClr val="accent1"/>
                </a:solidFill>
              </a:rPr>
              <a:t>bin  - Executables</a:t>
            </a:r>
          </a:p>
          <a:p>
            <a:pPr marL="285750" indent="-285750">
              <a:lnSpc>
                <a:spcPct val="90000"/>
              </a:lnSpc>
              <a:buFont typeface="Arial" charset="0"/>
              <a:buChar char="•"/>
            </a:pPr>
            <a:r>
              <a:rPr lang="en-US" dirty="0" err="1"/>
              <a:t>cfgtoologs</a:t>
            </a:r>
            <a:endParaRPr lang="en-US" dirty="0"/>
          </a:p>
          <a:p>
            <a:pPr marL="285750" indent="-285750">
              <a:lnSpc>
                <a:spcPct val="90000"/>
              </a:lnSpc>
              <a:buFont typeface="Arial" charset="0"/>
              <a:buChar char="•"/>
            </a:pPr>
            <a:r>
              <a:rPr lang="en-US" dirty="0" err="1"/>
              <a:t>deinstall</a:t>
            </a:r>
            <a:endParaRPr lang="en-US" dirty="0"/>
          </a:p>
          <a:p>
            <a:pPr marL="285750" indent="-285750">
              <a:lnSpc>
                <a:spcPct val="90000"/>
              </a:lnSpc>
              <a:buFont typeface="Arial" charset="0"/>
              <a:buChar char="•"/>
            </a:pPr>
            <a:r>
              <a:rPr lang="en-US" dirty="0"/>
              <a:t>diagnostics</a:t>
            </a:r>
          </a:p>
          <a:p>
            <a:pPr marL="285750" indent="-285750">
              <a:lnSpc>
                <a:spcPct val="90000"/>
              </a:lnSpc>
              <a:buFont typeface="Arial" charset="0"/>
              <a:buChar char="•"/>
            </a:pPr>
            <a:r>
              <a:rPr lang="en-US" dirty="0"/>
              <a:t>include</a:t>
            </a:r>
          </a:p>
          <a:p>
            <a:pPr marL="285750" indent="-285750">
              <a:lnSpc>
                <a:spcPct val="90000"/>
              </a:lnSpc>
              <a:buFont typeface="Arial" charset="0"/>
              <a:buChar char="•"/>
            </a:pPr>
            <a:r>
              <a:rPr lang="en-US" dirty="0"/>
              <a:t>install</a:t>
            </a:r>
          </a:p>
          <a:p>
            <a:pPr marL="285750" indent="-285750">
              <a:lnSpc>
                <a:spcPct val="90000"/>
              </a:lnSpc>
              <a:buFont typeface="Arial" charset="0"/>
              <a:buChar char="•"/>
            </a:pPr>
            <a:r>
              <a:rPr lang="en-US" dirty="0"/>
              <a:t>inventory</a:t>
            </a:r>
          </a:p>
          <a:p>
            <a:pPr marL="285750" indent="-285750">
              <a:lnSpc>
                <a:spcPct val="90000"/>
              </a:lnSpc>
              <a:buFont typeface="Arial" charset="0"/>
              <a:buChar char="•"/>
            </a:pPr>
            <a:r>
              <a:rPr lang="en-US" dirty="0" err="1"/>
              <a:t>jdk</a:t>
            </a:r>
            <a:endParaRPr lang="en-US" dirty="0"/>
          </a:p>
          <a:p>
            <a:pPr marL="285750" indent="-285750">
              <a:lnSpc>
                <a:spcPct val="90000"/>
              </a:lnSpc>
              <a:buFont typeface="Arial" charset="0"/>
              <a:buChar char="•"/>
            </a:pPr>
            <a:r>
              <a:rPr lang="en-US" dirty="0" err="1"/>
              <a:t>jlib</a:t>
            </a:r>
            <a:endParaRPr lang="en-US" dirty="0"/>
          </a:p>
          <a:p>
            <a:pPr marL="285750" indent="-285750">
              <a:lnSpc>
                <a:spcPct val="90000"/>
              </a:lnSpc>
              <a:buFont typeface="Arial" charset="0"/>
              <a:buChar char="•"/>
            </a:pPr>
            <a:r>
              <a:rPr lang="en-US" dirty="0"/>
              <a:t>lib</a:t>
            </a:r>
          </a:p>
          <a:p>
            <a:pPr marL="285750" indent="-285750">
              <a:lnSpc>
                <a:spcPct val="90000"/>
              </a:lnSpc>
              <a:buFont typeface="Arial" charset="0"/>
              <a:buChar char="•"/>
            </a:pPr>
            <a:r>
              <a:rPr lang="en-US" dirty="0" err="1"/>
              <a:t>Opatch</a:t>
            </a:r>
            <a:endParaRPr lang="en-US" dirty="0"/>
          </a:p>
          <a:p>
            <a:pPr marL="285750" indent="-285750">
              <a:lnSpc>
                <a:spcPct val="90000"/>
              </a:lnSpc>
              <a:buFont typeface="Arial" charset="0"/>
              <a:buChar char="•"/>
            </a:pPr>
            <a:r>
              <a:rPr lang="en-US" dirty="0" err="1"/>
              <a:t>oraInst.loc</a:t>
            </a:r>
            <a:endParaRPr lang="en-US" dirty="0"/>
          </a:p>
          <a:p>
            <a:pPr marL="285750" indent="-285750">
              <a:lnSpc>
                <a:spcPct val="90000"/>
              </a:lnSpc>
              <a:buFont typeface="Arial" charset="0"/>
              <a:buChar char="•"/>
            </a:pPr>
            <a:r>
              <a:rPr lang="en-US" dirty="0" err="1"/>
              <a:t>oui</a:t>
            </a:r>
            <a:endParaRPr lang="en-US" dirty="0"/>
          </a:p>
          <a:p>
            <a:pPr marL="285750" indent="-285750">
              <a:lnSpc>
                <a:spcPct val="90000"/>
              </a:lnSpc>
              <a:buFont typeface="Arial" charset="0"/>
              <a:buChar char="•"/>
            </a:pPr>
            <a:r>
              <a:rPr lang="en-US" dirty="0" err="1"/>
              <a:t>srvm</a:t>
            </a:r>
            <a:endParaRPr lang="en-US" dirty="0"/>
          </a:p>
          <a:p>
            <a:pPr marL="285750" indent="-285750">
              <a:lnSpc>
                <a:spcPct val="90000"/>
              </a:lnSpc>
              <a:buFont typeface="Arial" charset="0"/>
              <a:buChar char="•"/>
            </a:pPr>
            <a:endParaRPr lang="en-US" b="1" dirty="0"/>
          </a:p>
        </p:txBody>
      </p:sp>
      <p:sp>
        <p:nvSpPr>
          <p:cNvPr id="40" name="TextBox 39"/>
          <p:cNvSpPr txBox="1"/>
          <p:nvPr/>
        </p:nvSpPr>
        <p:spPr>
          <a:xfrm>
            <a:off x="783770" y="1569336"/>
            <a:ext cx="2707574" cy="213756"/>
          </a:xfrm>
          <a:prstGeom prst="rect">
            <a:avLst/>
          </a:prstGeom>
          <a:noFill/>
        </p:spPr>
        <p:txBody>
          <a:bodyPr wrap="square" lIns="0" tIns="0" rIns="0" bIns="0" rtlCol="0">
            <a:noAutofit/>
          </a:bodyPr>
          <a:lstStyle/>
          <a:p>
            <a:pPr>
              <a:lnSpc>
                <a:spcPct val="90000"/>
              </a:lnSpc>
            </a:pPr>
            <a:r>
              <a:rPr lang="en-US" b="1"/>
              <a:t>$OGG_HOME</a:t>
            </a:r>
            <a:endParaRPr lang="en-US" b="1" dirty="0"/>
          </a:p>
        </p:txBody>
      </p:sp>
      <p:sp>
        <p:nvSpPr>
          <p:cNvPr id="41" name="TextBox 40"/>
          <p:cNvSpPr txBox="1"/>
          <p:nvPr/>
        </p:nvSpPr>
        <p:spPr>
          <a:xfrm>
            <a:off x="4919241" y="1064871"/>
            <a:ext cx="6528121" cy="4988687"/>
          </a:xfrm>
          <a:prstGeom prst="rect">
            <a:avLst/>
          </a:prstGeom>
          <a:noFill/>
        </p:spPr>
        <p:txBody>
          <a:bodyPr wrap="square" lIns="0" tIns="0" rIns="0" bIns="0" numCol="2" rtlCol="0">
            <a:noAutofit/>
          </a:bodyPr>
          <a:lstStyle/>
          <a:p>
            <a:pPr marL="285750" indent="-285750">
              <a:lnSpc>
                <a:spcPct val="90000"/>
              </a:lnSpc>
              <a:buFont typeface="Arial" charset="0"/>
              <a:buChar char="•"/>
            </a:pPr>
            <a:r>
              <a:rPr lang="en-US" sz="2400" dirty="0"/>
              <a:t>All executables are here</a:t>
            </a:r>
          </a:p>
          <a:p>
            <a:pPr marL="742950" lvl="1" indent="-285750">
              <a:lnSpc>
                <a:spcPct val="90000"/>
              </a:lnSpc>
              <a:buFont typeface="Arial" charset="0"/>
              <a:buChar char="•"/>
            </a:pPr>
            <a:r>
              <a:rPr lang="en-US" sz="2400" b="1" dirty="0" err="1">
                <a:solidFill>
                  <a:srgbClr val="00B050"/>
                </a:solidFill>
              </a:rPr>
              <a:t>adminclient</a:t>
            </a:r>
            <a:endParaRPr lang="en-US" sz="2400" b="1" dirty="0">
              <a:solidFill>
                <a:srgbClr val="00B050"/>
              </a:solidFill>
            </a:endParaRPr>
          </a:p>
          <a:p>
            <a:pPr marL="742950" lvl="1" indent="-285750">
              <a:lnSpc>
                <a:spcPct val="90000"/>
              </a:lnSpc>
              <a:buFont typeface="Arial" charset="0"/>
              <a:buChar char="•"/>
            </a:pPr>
            <a:r>
              <a:rPr lang="en-US" sz="2400" b="1" dirty="0" err="1">
                <a:solidFill>
                  <a:srgbClr val="00B050"/>
                </a:solidFill>
              </a:rPr>
              <a:t>adminsrvr</a:t>
            </a:r>
            <a:endParaRPr lang="en-US" sz="2400" b="1" dirty="0">
              <a:solidFill>
                <a:srgbClr val="00B050"/>
              </a:solidFill>
            </a:endParaRPr>
          </a:p>
          <a:p>
            <a:pPr marL="742950" lvl="1" indent="-285750">
              <a:lnSpc>
                <a:spcPct val="90000"/>
              </a:lnSpc>
              <a:buFont typeface="Arial" charset="0"/>
              <a:buChar char="•"/>
            </a:pPr>
            <a:r>
              <a:rPr lang="en-US" sz="2400" dirty="0" err="1"/>
              <a:t>cachefiledump</a:t>
            </a:r>
            <a:endParaRPr lang="en-US" sz="2400" dirty="0"/>
          </a:p>
          <a:p>
            <a:pPr marL="742950" lvl="1" indent="-285750">
              <a:lnSpc>
                <a:spcPct val="90000"/>
              </a:lnSpc>
              <a:buFont typeface="Arial" charset="0"/>
              <a:buChar char="•"/>
            </a:pPr>
            <a:r>
              <a:rPr lang="en-US" sz="2400" dirty="0" err="1"/>
              <a:t>checkprm</a:t>
            </a:r>
            <a:endParaRPr lang="en-US" sz="2400" dirty="0"/>
          </a:p>
          <a:p>
            <a:pPr marL="742950" lvl="1" indent="-285750">
              <a:lnSpc>
                <a:spcPct val="90000"/>
              </a:lnSpc>
              <a:buFont typeface="Arial" charset="0"/>
              <a:buChar char="•"/>
            </a:pPr>
            <a:r>
              <a:rPr lang="en-US" sz="2400" dirty="0" err="1"/>
              <a:t>convchk</a:t>
            </a:r>
            <a:endParaRPr lang="en-US" sz="2400" dirty="0"/>
          </a:p>
          <a:p>
            <a:pPr marL="742950" lvl="1" indent="-285750">
              <a:lnSpc>
                <a:spcPct val="90000"/>
              </a:lnSpc>
              <a:buFont typeface="Arial" charset="0"/>
              <a:buChar char="•"/>
            </a:pPr>
            <a:r>
              <a:rPr lang="en-US" sz="2400" dirty="0" err="1"/>
              <a:t>convprm</a:t>
            </a:r>
            <a:endParaRPr lang="en-US" sz="2400" dirty="0"/>
          </a:p>
          <a:p>
            <a:pPr marL="742950" lvl="1" indent="-285750">
              <a:lnSpc>
                <a:spcPct val="90000"/>
              </a:lnSpc>
              <a:buFont typeface="Arial" charset="0"/>
              <a:buChar char="•"/>
            </a:pPr>
            <a:r>
              <a:rPr lang="en-US" sz="2400" dirty="0" err="1"/>
              <a:t>defgen</a:t>
            </a:r>
            <a:endParaRPr lang="en-US" sz="2400" dirty="0"/>
          </a:p>
          <a:p>
            <a:pPr marL="742950" lvl="1" indent="-285750">
              <a:lnSpc>
                <a:spcPct val="90000"/>
              </a:lnSpc>
              <a:buFont typeface="Arial" charset="0"/>
              <a:buChar char="•"/>
            </a:pPr>
            <a:r>
              <a:rPr lang="en-US" sz="2400" b="1" dirty="0" err="1">
                <a:solidFill>
                  <a:srgbClr val="00B050"/>
                </a:solidFill>
              </a:rPr>
              <a:t>distsrvr</a:t>
            </a:r>
            <a:endParaRPr lang="en-US" sz="2400" b="1" dirty="0">
              <a:solidFill>
                <a:srgbClr val="00B050"/>
              </a:solidFill>
            </a:endParaRPr>
          </a:p>
          <a:p>
            <a:pPr marL="742950" lvl="1" indent="-285750">
              <a:lnSpc>
                <a:spcPct val="90000"/>
              </a:lnSpc>
              <a:buFont typeface="Arial" charset="0"/>
              <a:buChar char="•"/>
            </a:pPr>
            <a:r>
              <a:rPr lang="en-US" sz="2400" dirty="0" err="1"/>
              <a:t>emsclnt</a:t>
            </a:r>
            <a:endParaRPr lang="en-US" sz="2400" dirty="0"/>
          </a:p>
          <a:p>
            <a:pPr marL="742950" lvl="1" indent="-285750">
              <a:lnSpc>
                <a:spcPct val="90000"/>
              </a:lnSpc>
              <a:buFont typeface="Arial" charset="0"/>
              <a:buChar char="•"/>
            </a:pPr>
            <a:r>
              <a:rPr lang="en-US" sz="2400" b="1" dirty="0">
                <a:solidFill>
                  <a:srgbClr val="00B050"/>
                </a:solidFill>
              </a:rPr>
              <a:t>extract</a:t>
            </a:r>
          </a:p>
          <a:p>
            <a:pPr marL="742950" lvl="1" indent="-285750">
              <a:lnSpc>
                <a:spcPct val="90000"/>
              </a:lnSpc>
              <a:buFont typeface="Arial" charset="0"/>
              <a:buChar char="•"/>
            </a:pPr>
            <a:r>
              <a:rPr lang="en-US" sz="2400" dirty="0" err="1"/>
              <a:t>ggcmd</a:t>
            </a:r>
            <a:endParaRPr lang="en-US" sz="2400" dirty="0"/>
          </a:p>
          <a:p>
            <a:pPr marL="742950" lvl="1" indent="-285750">
              <a:lnSpc>
                <a:spcPct val="90000"/>
              </a:lnSpc>
              <a:buFont typeface="Arial" charset="0"/>
              <a:buChar char="•"/>
            </a:pPr>
            <a:r>
              <a:rPr lang="en-US" sz="2400" dirty="0" err="1"/>
              <a:t>keygen</a:t>
            </a:r>
            <a:endParaRPr lang="en-US" sz="2400" dirty="0"/>
          </a:p>
          <a:p>
            <a:pPr marL="742950" lvl="1" indent="-285750">
              <a:lnSpc>
                <a:spcPct val="90000"/>
              </a:lnSpc>
              <a:buFont typeface="Arial" charset="0"/>
              <a:buChar char="•"/>
            </a:pPr>
            <a:r>
              <a:rPr lang="en-US" sz="2400" dirty="0" err="1"/>
              <a:t>logdump</a:t>
            </a:r>
            <a:endParaRPr lang="en-US" sz="2400" dirty="0"/>
          </a:p>
          <a:p>
            <a:pPr marL="742950" lvl="1" indent="-285750">
              <a:lnSpc>
                <a:spcPct val="90000"/>
              </a:lnSpc>
              <a:buFont typeface="Arial" charset="0"/>
              <a:buChar char="•"/>
            </a:pPr>
            <a:r>
              <a:rPr lang="en-US" sz="2400" b="1" dirty="0" err="1">
                <a:solidFill>
                  <a:schemeClr val="accent1"/>
                </a:solidFill>
              </a:rPr>
              <a:t>oggca.sh</a:t>
            </a:r>
            <a:r>
              <a:rPr lang="en-US" sz="2400" b="1" dirty="0">
                <a:solidFill>
                  <a:schemeClr val="accent1"/>
                </a:solidFill>
              </a:rPr>
              <a:t> </a:t>
            </a:r>
          </a:p>
          <a:p>
            <a:pPr marL="742950" lvl="1" indent="-285750">
              <a:lnSpc>
                <a:spcPct val="90000"/>
              </a:lnSpc>
              <a:buFont typeface="Arial" charset="0"/>
              <a:buChar char="•"/>
            </a:pPr>
            <a:r>
              <a:rPr lang="en-US" sz="2400" dirty="0" err="1"/>
              <a:t>oggerr</a:t>
            </a:r>
            <a:endParaRPr lang="en-US" sz="2400" dirty="0"/>
          </a:p>
          <a:p>
            <a:pPr marL="742950" lvl="1" indent="-285750">
              <a:lnSpc>
                <a:spcPct val="90000"/>
              </a:lnSpc>
              <a:buFont typeface="Arial" charset="0"/>
              <a:buChar char="•"/>
            </a:pPr>
            <a:r>
              <a:rPr lang="en-US" sz="2400" b="1" dirty="0" err="1">
                <a:solidFill>
                  <a:srgbClr val="00B050"/>
                </a:solidFill>
              </a:rPr>
              <a:t>orapki</a:t>
            </a:r>
            <a:endParaRPr lang="en-US" sz="2400" b="1" dirty="0">
              <a:solidFill>
                <a:srgbClr val="00B050"/>
              </a:solidFill>
            </a:endParaRPr>
          </a:p>
          <a:p>
            <a:pPr marL="742950" lvl="1" indent="-285750">
              <a:lnSpc>
                <a:spcPct val="90000"/>
              </a:lnSpc>
              <a:buFont typeface="Arial" charset="0"/>
              <a:buChar char="•"/>
            </a:pPr>
            <a:r>
              <a:rPr lang="en-US" sz="2400" b="1" dirty="0" err="1">
                <a:solidFill>
                  <a:srgbClr val="00B050"/>
                </a:solidFill>
              </a:rPr>
              <a:t>pmsrvr</a:t>
            </a:r>
            <a:endParaRPr lang="en-US" sz="2400" b="1" dirty="0">
              <a:solidFill>
                <a:srgbClr val="00B050"/>
              </a:solidFill>
            </a:endParaRPr>
          </a:p>
          <a:p>
            <a:pPr marL="742950" lvl="1" indent="-285750">
              <a:lnSpc>
                <a:spcPct val="90000"/>
              </a:lnSpc>
              <a:buFont typeface="Arial" charset="0"/>
              <a:buChar char="•"/>
            </a:pPr>
            <a:r>
              <a:rPr lang="en-US" sz="2400" b="1" dirty="0" err="1">
                <a:solidFill>
                  <a:srgbClr val="00B050"/>
                </a:solidFill>
              </a:rPr>
              <a:t>recvsrvr</a:t>
            </a:r>
            <a:endParaRPr lang="en-US" sz="2400" b="1" dirty="0">
              <a:solidFill>
                <a:srgbClr val="00B050"/>
              </a:solidFill>
            </a:endParaRPr>
          </a:p>
          <a:p>
            <a:pPr marL="742950" lvl="1" indent="-285750">
              <a:lnSpc>
                <a:spcPct val="90000"/>
              </a:lnSpc>
              <a:buFont typeface="Arial" charset="0"/>
              <a:buChar char="•"/>
            </a:pPr>
            <a:r>
              <a:rPr lang="en-US" sz="2400" b="1" dirty="0" err="1">
                <a:solidFill>
                  <a:srgbClr val="00B050"/>
                </a:solidFill>
              </a:rPr>
              <a:t>replicat</a:t>
            </a:r>
            <a:endParaRPr lang="en-US" sz="2400" b="1" dirty="0">
              <a:solidFill>
                <a:srgbClr val="00B050"/>
              </a:solidFill>
            </a:endParaRPr>
          </a:p>
          <a:p>
            <a:pPr marL="742950" lvl="1" indent="-285750">
              <a:lnSpc>
                <a:spcPct val="90000"/>
              </a:lnSpc>
              <a:buFont typeface="Arial" charset="0"/>
              <a:buChar char="•"/>
            </a:pPr>
            <a:r>
              <a:rPr lang="en-US" sz="2400" dirty="0"/>
              <a:t>retrace</a:t>
            </a:r>
          </a:p>
          <a:p>
            <a:pPr marL="742950" lvl="1" indent="-285750">
              <a:lnSpc>
                <a:spcPct val="90000"/>
              </a:lnSpc>
              <a:buFont typeface="Arial" charset="0"/>
              <a:buChar char="•"/>
            </a:pPr>
            <a:r>
              <a:rPr lang="en-US" sz="2400" b="1" dirty="0" err="1">
                <a:solidFill>
                  <a:srgbClr val="00B050"/>
                </a:solidFill>
              </a:rPr>
              <a:t>ServiceManager</a:t>
            </a:r>
            <a:endParaRPr lang="en-US" sz="2400" b="1" dirty="0">
              <a:solidFill>
                <a:srgbClr val="00B050"/>
              </a:solidFill>
            </a:endParaRPr>
          </a:p>
          <a:p>
            <a:pPr marL="742950" lvl="1" indent="-285750">
              <a:lnSpc>
                <a:spcPct val="90000"/>
              </a:lnSpc>
              <a:buFont typeface="Arial" charset="0"/>
              <a:buChar char="•"/>
            </a:pPr>
            <a:r>
              <a:rPr lang="en-US" sz="2400" dirty="0" err="1"/>
              <a:t>XAGTask</a:t>
            </a:r>
            <a:endParaRPr lang="en-US" sz="2400" dirty="0"/>
          </a:p>
          <a:p>
            <a:pPr marL="285750" indent="-285750">
              <a:lnSpc>
                <a:spcPct val="90000"/>
              </a:lnSpc>
              <a:buFont typeface="Arial" charset="0"/>
              <a:buChar char="•"/>
            </a:pPr>
            <a:endParaRPr lang="en-US" sz="2400" dirty="0"/>
          </a:p>
        </p:txBody>
      </p:sp>
    </p:spTree>
    <p:extLst>
      <p:ext uri="{BB962C8B-B14F-4D97-AF65-F5344CB8AC3E}">
        <p14:creationId xmlns:p14="http://schemas.microsoft.com/office/powerpoint/2010/main" val="57508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0" y="3212"/>
            <a:ext cx="12189553" cy="6854788"/>
          </a:xfrm>
          <a:prstGeom prst="rect">
            <a:avLst/>
          </a:prstGeom>
        </p:spPr>
      </p:pic>
      <p:sp>
        <p:nvSpPr>
          <p:cNvPr id="9" name="Parallelogram 8"/>
          <p:cNvSpPr/>
          <p:nvPr/>
        </p:nvSpPr>
        <p:spPr>
          <a:xfrm>
            <a:off x="4377193" y="-375138"/>
            <a:ext cx="6805295" cy="3499338"/>
          </a:xfrm>
          <a:prstGeom prst="parallelogram">
            <a:avLst>
              <a:gd name="adj" fmla="val 36579"/>
            </a:avLst>
          </a:prstGeom>
          <a:solidFill>
            <a:schemeClr val="bg1">
              <a:alpha val="2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 name="Parallelogram 7"/>
          <p:cNvSpPr/>
          <p:nvPr/>
        </p:nvSpPr>
        <p:spPr>
          <a:xfrm>
            <a:off x="3694146" y="2179320"/>
            <a:ext cx="4910027" cy="4678680"/>
          </a:xfrm>
          <a:prstGeom prst="parallelogram">
            <a:avLst>
              <a:gd name="adj" fmla="val 36579"/>
            </a:avLst>
          </a:prstGeom>
          <a:solidFill>
            <a:schemeClr val="bg1">
              <a:alpha val="2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Parallelogram 10"/>
          <p:cNvSpPr/>
          <p:nvPr/>
        </p:nvSpPr>
        <p:spPr>
          <a:xfrm>
            <a:off x="4026573" y="0"/>
            <a:ext cx="9931798" cy="685800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Parallelogram 12"/>
          <p:cNvSpPr/>
          <p:nvPr/>
        </p:nvSpPr>
        <p:spPr>
          <a:xfrm>
            <a:off x="4352544" y="778948"/>
            <a:ext cx="9731843" cy="1202252"/>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 name="TextBox 2"/>
          <p:cNvSpPr txBox="1"/>
          <p:nvPr/>
        </p:nvSpPr>
        <p:spPr>
          <a:xfrm>
            <a:off x="4836406" y="885558"/>
            <a:ext cx="6820608" cy="1111046"/>
          </a:xfrm>
          <a:prstGeom prst="rect">
            <a:avLst/>
          </a:prstGeom>
          <a:noFill/>
        </p:spPr>
        <p:txBody>
          <a:bodyPr wrap="square" lIns="0" tIns="0" rIns="0" bIns="0" rtlCol="0" anchor="ctr" anchorCtr="0">
            <a:noAutofit/>
          </a:bodyPr>
          <a:lstStyle/>
          <a:p>
            <a:pPr marL="0" marR="0" lvl="0" indent="0" algn="r" defTabSz="914400" eaLnBrk="1" fontAlgn="auto" latinLnBrk="0" hangingPunct="1">
              <a:lnSpc>
                <a:spcPct val="90000"/>
              </a:lnSpc>
              <a:spcBef>
                <a:spcPts val="0"/>
              </a:spcBef>
              <a:spcAft>
                <a:spcPts val="0"/>
              </a:spcAft>
              <a:buClrTx/>
              <a:buSzTx/>
              <a:buFontTx/>
              <a:buNone/>
              <a:tabLst/>
              <a:defRPr/>
            </a:pPr>
            <a:r>
              <a:rPr kumimoji="0" lang="en-US" sz="6000" b="0" i="0" u="none" strike="noStrike" kern="0" cap="none" spc="0" normalizeH="0" baseline="0" noProof="0" dirty="0">
                <a:ln>
                  <a:noFill/>
                </a:ln>
                <a:solidFill>
                  <a:schemeClr val="bg1"/>
                </a:solidFill>
                <a:effectLst/>
                <a:uLnTx/>
                <a:uFillTx/>
                <a:latin typeface="Calibri" charset="0"/>
                <a:ea typeface="Calibri" charset="0"/>
                <a:cs typeface="Calibri" charset="0"/>
              </a:rPr>
              <a:t>Oracle Golden</a:t>
            </a:r>
            <a:r>
              <a:rPr lang="en-US" sz="6000" kern="0" dirty="0">
                <a:solidFill>
                  <a:schemeClr val="bg1"/>
                </a:solidFill>
                <a:latin typeface="Calibri" charset="0"/>
                <a:ea typeface="Calibri" charset="0"/>
                <a:cs typeface="Calibri" charset="0"/>
              </a:rPr>
              <a:t>Gate</a:t>
            </a:r>
            <a:endParaRPr kumimoji="0" lang="en-US" sz="6000" b="0" i="0" u="none" strike="noStrike" kern="0" cap="none" spc="0" normalizeH="0" baseline="0" noProof="0" dirty="0">
              <a:ln>
                <a:noFill/>
              </a:ln>
              <a:solidFill>
                <a:schemeClr val="bg1"/>
              </a:solidFill>
              <a:effectLst/>
              <a:uLnTx/>
              <a:uFillTx/>
              <a:latin typeface="Calibri" charset="0"/>
              <a:ea typeface="Calibri" charset="0"/>
              <a:cs typeface="Calibri" charset="0"/>
            </a:endParaRPr>
          </a:p>
        </p:txBody>
      </p:sp>
      <p:pic>
        <p:nvPicPr>
          <p:cNvPr id="10" name="Picture 9" descr="Oracle logo in white on red staging background"/>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4" name="AutoShape 10"/>
          <p:cNvSpPr>
            <a:spLocks noChangeArrowheads="1"/>
          </p:cNvSpPr>
          <p:nvPr/>
        </p:nvSpPr>
        <p:spPr bwMode="gray">
          <a:xfrm>
            <a:off x="955511" y="4120814"/>
            <a:ext cx="3144347" cy="432576"/>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marR="0" lvl="0" indent="-228600" algn="ctr" defTabSz="914400" eaLnBrk="1" fontAlgn="auto" latinLnBrk="0" hangingPunct="1">
              <a:lnSpc>
                <a:spcPct val="100000"/>
              </a:lnSpc>
              <a:spcBef>
                <a:spcPts val="0"/>
              </a:spcBef>
              <a:spcAft>
                <a:spcPts val="0"/>
              </a:spcAft>
              <a:buClrTx/>
              <a:buSzPct val="150000"/>
              <a:buFont typeface="Wingdings" pitchFamily="2" charset="2"/>
              <a:buNone/>
              <a:tabLst/>
              <a:defRPr/>
            </a:pPr>
            <a:r>
              <a:rPr kumimoji="0" lang="en-US" sz="2000" b="1" i="0" u="none" strike="noStrike" kern="0" cap="none" spc="0" normalizeH="0" baseline="0" noProof="0" dirty="0">
                <a:ln>
                  <a:noFill/>
                </a:ln>
                <a:solidFill>
                  <a:schemeClr val="accent1"/>
                </a:solidFill>
                <a:effectLst/>
                <a:uLnTx/>
                <a:uFillTx/>
                <a:ea typeface="Osaka" pitchFamily="-106" charset="-128"/>
              </a:rPr>
              <a:t>Real time Performance</a:t>
            </a:r>
          </a:p>
        </p:txBody>
      </p:sp>
      <p:sp>
        <p:nvSpPr>
          <p:cNvPr id="15" name="AutoShape 11"/>
          <p:cNvSpPr>
            <a:spLocks noChangeAspect="1" noChangeArrowheads="1"/>
          </p:cNvSpPr>
          <p:nvPr/>
        </p:nvSpPr>
        <p:spPr bwMode="gray">
          <a:xfrm>
            <a:off x="955511" y="4749146"/>
            <a:ext cx="3144347" cy="431354"/>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marR="0" lvl="0" indent="-228600" algn="ctr" defTabSz="914400" eaLnBrk="1" fontAlgn="auto" latinLnBrk="0" hangingPunct="1">
              <a:lnSpc>
                <a:spcPct val="100000"/>
              </a:lnSpc>
              <a:spcBef>
                <a:spcPts val="0"/>
              </a:spcBef>
              <a:spcAft>
                <a:spcPts val="0"/>
              </a:spcAft>
              <a:buClrTx/>
              <a:buSzPct val="150000"/>
              <a:buFont typeface="Wingdings" pitchFamily="2" charset="2"/>
              <a:buNone/>
              <a:tabLst/>
              <a:defRPr/>
            </a:pPr>
            <a:r>
              <a:rPr kumimoji="0" lang="en-US" sz="2000" b="1" i="0" u="none" strike="noStrike" kern="0" cap="none" spc="0" normalizeH="0" baseline="0" noProof="0" dirty="0">
                <a:ln>
                  <a:noFill/>
                </a:ln>
                <a:solidFill>
                  <a:schemeClr val="accent1"/>
                </a:solidFill>
                <a:effectLst/>
                <a:uLnTx/>
                <a:uFillTx/>
                <a:ea typeface="Osaka" pitchFamily="-106" charset="-128"/>
              </a:rPr>
              <a:t>Extensible &amp; Flexible</a:t>
            </a:r>
          </a:p>
        </p:txBody>
      </p:sp>
      <p:sp>
        <p:nvSpPr>
          <p:cNvPr id="16" name="AutoShape 12"/>
          <p:cNvSpPr>
            <a:spLocks noChangeAspect="1" noChangeArrowheads="1"/>
          </p:cNvSpPr>
          <p:nvPr/>
        </p:nvSpPr>
        <p:spPr bwMode="gray">
          <a:xfrm>
            <a:off x="955511" y="5363216"/>
            <a:ext cx="3144347" cy="431354"/>
          </a:xfrm>
          <a:prstGeom prst="roundRect">
            <a:avLst>
              <a:gd name="adj" fmla="val 3032"/>
            </a:avLst>
          </a:prstGeom>
          <a:solidFill>
            <a:schemeClr val="bg2"/>
          </a:solidFill>
          <a:ln>
            <a:headEnd/>
            <a:tailEnd/>
          </a:ln>
        </p:spPr>
        <p:style>
          <a:lnRef idx="0">
            <a:schemeClr val="accent1"/>
          </a:lnRef>
          <a:fillRef idx="3">
            <a:schemeClr val="accent1"/>
          </a:fillRef>
          <a:effectRef idx="3">
            <a:schemeClr val="accent1"/>
          </a:effectRef>
          <a:fontRef idx="minor">
            <a:schemeClr val="lt1"/>
          </a:fontRef>
        </p:style>
        <p:txBody>
          <a:bodyPr wrap="none" tIns="91440" bIns="91440" anchor="ctr" anchorCtr="1"/>
          <a:lstStyle/>
          <a:p>
            <a:pPr marL="228600" marR="0" lvl="0" indent="-228600" algn="ctr" defTabSz="914400" eaLnBrk="1" fontAlgn="auto" latinLnBrk="0" hangingPunct="1">
              <a:lnSpc>
                <a:spcPct val="100000"/>
              </a:lnSpc>
              <a:spcBef>
                <a:spcPts val="0"/>
              </a:spcBef>
              <a:spcAft>
                <a:spcPts val="0"/>
              </a:spcAft>
              <a:buClrTx/>
              <a:buSzPct val="150000"/>
              <a:buFont typeface="Wingdings" pitchFamily="2" charset="2"/>
              <a:buNone/>
              <a:tabLst/>
              <a:defRPr/>
            </a:pPr>
            <a:r>
              <a:rPr kumimoji="0" lang="en-US" sz="2000" b="1" i="0" u="none" strike="noStrike" kern="0" cap="none" spc="0" normalizeH="0" baseline="0" noProof="0" dirty="0">
                <a:ln>
                  <a:noFill/>
                </a:ln>
                <a:solidFill>
                  <a:schemeClr val="accent1"/>
                </a:solidFill>
                <a:effectLst/>
                <a:uLnTx/>
                <a:uFillTx/>
                <a:ea typeface="Osaka" pitchFamily="-106" charset="-128"/>
              </a:rPr>
              <a:t>Proven &amp; Reliable</a:t>
            </a:r>
          </a:p>
        </p:txBody>
      </p:sp>
      <p:sp>
        <p:nvSpPr>
          <p:cNvPr id="17" name="Text Box 22"/>
          <p:cNvSpPr txBox="1">
            <a:spLocks noChangeArrowheads="1"/>
          </p:cNvSpPr>
          <p:nvPr/>
        </p:nvSpPr>
        <p:spPr bwMode="auto">
          <a:xfrm>
            <a:off x="5934634" y="2103214"/>
            <a:ext cx="6430684" cy="1387435"/>
          </a:xfrm>
          <a:prstGeom prst="roundRect">
            <a:avLst>
              <a:gd name="adj" fmla="val 9380"/>
            </a:avLst>
          </a:prstGeom>
          <a:noFill/>
          <a:ln w="9525">
            <a:noFill/>
            <a:miter lim="800000"/>
            <a:headEnd/>
            <a:tailEnd/>
          </a:ln>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chemeClr val="bg2"/>
                </a:solidFill>
                <a:effectLst/>
                <a:uLnTx/>
                <a:uFillTx/>
              </a:rPr>
              <a:t>Oracle GoldenGate provides low-impact capture, routing, transformation, and delivery of database transactions across homogeneous and heterogeneous environments in real-time with no distance limitations.</a:t>
            </a:r>
            <a:endParaRPr kumimoji="0" lang="en-US" sz="2000" b="0" i="0" u="none" strike="noStrike" kern="0" cap="none" spc="0" normalizeH="0" baseline="0" noProof="0" dirty="0">
              <a:ln>
                <a:noFill/>
              </a:ln>
              <a:solidFill>
                <a:schemeClr val="bg2"/>
              </a:solidFill>
              <a:effectLst/>
              <a:uLnTx/>
              <a:uFillTx/>
            </a:endParaRPr>
          </a:p>
        </p:txBody>
      </p:sp>
      <p:grpSp>
        <p:nvGrpSpPr>
          <p:cNvPr id="2" name="Group 44"/>
          <p:cNvGrpSpPr/>
          <p:nvPr/>
        </p:nvGrpSpPr>
        <p:grpSpPr>
          <a:xfrm>
            <a:off x="6831722" y="3472904"/>
            <a:ext cx="4773485" cy="1135859"/>
            <a:chOff x="6722206" y="3873762"/>
            <a:chExt cx="3404329" cy="752746"/>
          </a:xfrm>
          <a:solidFill>
            <a:schemeClr val="bg1"/>
          </a:solidFill>
        </p:grpSpPr>
        <p:sp>
          <p:nvSpPr>
            <p:cNvPr id="18" name="Flowchart: Magnetic Disk 17"/>
            <p:cNvSpPr/>
            <p:nvPr/>
          </p:nvSpPr>
          <p:spPr>
            <a:xfrm>
              <a:off x="6722206" y="3962779"/>
              <a:ext cx="661831" cy="533400"/>
            </a:xfrm>
            <a:prstGeom prst="flowChartMagneticDisk">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accent4"/>
                  </a:solidFill>
                  <a:effectLst/>
                  <a:uLnTx/>
                  <a:uFillTx/>
                </a:rPr>
                <a:t>Most</a:t>
              </a:r>
              <a:br>
                <a:rPr kumimoji="0" lang="en-US" sz="1050" b="0" i="0" u="none" strike="noStrike" kern="0" cap="none" spc="0" normalizeH="0" baseline="0" noProof="0" dirty="0">
                  <a:ln>
                    <a:noFill/>
                  </a:ln>
                  <a:solidFill>
                    <a:schemeClr val="accent4"/>
                  </a:solidFill>
                  <a:effectLst/>
                  <a:uLnTx/>
                  <a:uFillTx/>
                </a:rPr>
              </a:br>
              <a:r>
                <a:rPr kumimoji="0" lang="en-US" sz="1050" b="0" i="0" u="none" strike="noStrike" kern="0" cap="none" spc="0" normalizeH="0" baseline="0" noProof="0" dirty="0">
                  <a:ln>
                    <a:noFill/>
                  </a:ln>
                  <a:solidFill>
                    <a:schemeClr val="accent4"/>
                  </a:solidFill>
                  <a:effectLst/>
                  <a:uLnTx/>
                  <a:uFillTx/>
                </a:rPr>
                <a:t>Databases</a:t>
              </a:r>
            </a:p>
          </p:txBody>
        </p:sp>
        <p:sp>
          <p:nvSpPr>
            <p:cNvPr id="19" name="Explosion 1 4"/>
            <p:cNvSpPr/>
            <p:nvPr/>
          </p:nvSpPr>
          <p:spPr>
            <a:xfrm>
              <a:off x="7271566" y="4087401"/>
              <a:ext cx="609600" cy="496312"/>
            </a:xfrm>
            <a:prstGeom prst="irregularSeal1">
              <a:avLst/>
            </a:prstGeom>
            <a:grpFill/>
            <a:ln w="6350">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accent4"/>
                  </a:solidFill>
                  <a:effectLst/>
                  <a:uLnTx/>
                  <a:uFillTx/>
                </a:rPr>
                <a:t>Data</a:t>
              </a:r>
              <a:br>
                <a:rPr kumimoji="0" lang="en-US" sz="1050" b="0" i="0" u="none" strike="noStrike" kern="0" cap="none" spc="0" normalizeH="0" baseline="0" noProof="0" dirty="0">
                  <a:ln>
                    <a:noFill/>
                  </a:ln>
                  <a:solidFill>
                    <a:schemeClr val="accent4"/>
                  </a:solidFill>
                  <a:effectLst/>
                  <a:uLnTx/>
                  <a:uFillTx/>
                </a:rPr>
              </a:br>
              <a:r>
                <a:rPr kumimoji="0" lang="en-US" sz="1050" b="0" i="0" u="none" strike="noStrike" kern="0" cap="none" spc="0" normalizeH="0" baseline="0" noProof="0" dirty="0">
                  <a:ln>
                    <a:noFill/>
                  </a:ln>
                  <a:solidFill>
                    <a:schemeClr val="accent4"/>
                  </a:solidFill>
                  <a:effectLst/>
                  <a:uLnTx/>
                  <a:uFillTx/>
                </a:rPr>
                <a:t>Events</a:t>
              </a:r>
            </a:p>
          </p:txBody>
        </p:sp>
        <p:sp>
          <p:nvSpPr>
            <p:cNvPr id="20" name="Striped Right Arrow 5"/>
            <p:cNvSpPr/>
            <p:nvPr/>
          </p:nvSpPr>
          <p:spPr>
            <a:xfrm>
              <a:off x="7865987" y="4085178"/>
              <a:ext cx="1521551" cy="380160"/>
            </a:xfrm>
            <a:prstGeom prst="stripedRightArrow">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accent4"/>
                  </a:solidFill>
                  <a:effectLst/>
                  <a:uLnTx/>
                  <a:uFillTx/>
                </a:rPr>
                <a:t>Transaction Streams</a:t>
              </a:r>
            </a:p>
          </p:txBody>
        </p:sp>
        <p:sp>
          <p:nvSpPr>
            <p:cNvPr id="21" name="Cloud 20"/>
            <p:cNvSpPr/>
            <p:nvPr/>
          </p:nvSpPr>
          <p:spPr>
            <a:xfrm>
              <a:off x="9387538" y="3873762"/>
              <a:ext cx="625808" cy="355717"/>
            </a:xfrm>
            <a:prstGeom prst="cloud">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accent4"/>
                  </a:solidFill>
                  <a:effectLst/>
                  <a:uLnTx/>
                  <a:uFillTx/>
                </a:rPr>
                <a:t>Cloud</a:t>
              </a:r>
            </a:p>
          </p:txBody>
        </p:sp>
        <p:sp>
          <p:nvSpPr>
            <p:cNvPr id="22" name="Flowchart: Magnetic Disk 21"/>
            <p:cNvSpPr/>
            <p:nvPr/>
          </p:nvSpPr>
          <p:spPr>
            <a:xfrm>
              <a:off x="9407368" y="4298272"/>
              <a:ext cx="443105" cy="328236"/>
            </a:xfrm>
            <a:prstGeom prst="flowChartMagneticDisk">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accent4"/>
                  </a:solidFill>
                  <a:effectLst/>
                  <a:uLnTx/>
                  <a:uFillTx/>
                </a:rPr>
                <a:t>DBs</a:t>
              </a:r>
            </a:p>
          </p:txBody>
        </p:sp>
        <p:sp>
          <p:nvSpPr>
            <p:cNvPr id="4" name="Cube 3"/>
            <p:cNvSpPr/>
            <p:nvPr/>
          </p:nvSpPr>
          <p:spPr>
            <a:xfrm>
              <a:off x="9638232" y="4123666"/>
              <a:ext cx="488303" cy="303617"/>
            </a:xfrm>
            <a:prstGeom prst="cube">
              <a:avLst/>
            </a:prstGeom>
            <a:grpFill/>
            <a:ln w="63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50" dirty="0">
                  <a:solidFill>
                    <a:schemeClr val="accent4"/>
                  </a:solidFill>
                </a:rPr>
                <a:t>Big Data</a:t>
              </a:r>
            </a:p>
          </p:txBody>
        </p:sp>
      </p:grpSp>
      <p:sp>
        <p:nvSpPr>
          <p:cNvPr id="44" name="Parallelogram 43"/>
          <p:cNvSpPr/>
          <p:nvPr/>
        </p:nvSpPr>
        <p:spPr>
          <a:xfrm>
            <a:off x="4532622" y="5180499"/>
            <a:ext cx="7124392" cy="1552091"/>
          </a:xfrm>
          <a:prstGeom prst="parallelogram">
            <a:avLst>
              <a:gd name="adj" fmla="val 36579"/>
            </a:avLst>
          </a:prstGeom>
          <a:solidFill>
            <a:schemeClr val="bg1"/>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24" name="Picture 23"/>
          <p:cNvPicPr>
            <a:picLocks noChangeAspect="1"/>
          </p:cNvPicPr>
          <p:nvPr/>
        </p:nvPicPr>
        <p:blipFill>
          <a:blip r:embed="rId7"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022244" y="5687616"/>
            <a:ext cx="882532" cy="267843"/>
          </a:xfrm>
          <a:prstGeom prst="rect">
            <a:avLst/>
          </a:prstGeom>
        </p:spPr>
      </p:pic>
      <p:pic>
        <p:nvPicPr>
          <p:cNvPr id="25" name="Picture 24"/>
          <p:cNvPicPr>
            <a:picLocks noChangeAspect="1"/>
          </p:cNvPicPr>
          <p:nvPr/>
        </p:nvPicPr>
        <p:blipFill>
          <a:blip r:embed="rId8"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198880" y="5939480"/>
            <a:ext cx="838709" cy="304761"/>
          </a:xfrm>
          <a:prstGeom prst="rect">
            <a:avLst/>
          </a:prstGeom>
        </p:spPr>
      </p:pic>
      <p:pic>
        <p:nvPicPr>
          <p:cNvPr id="26" name="Picture 25"/>
          <p:cNvPicPr>
            <a:picLocks noChangeAspect="1"/>
          </p:cNvPicPr>
          <p:nvPr/>
        </p:nvPicPr>
        <p:blipFill>
          <a:blip r:embed="rId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224486" y="5730086"/>
            <a:ext cx="924550" cy="114558"/>
          </a:xfrm>
          <a:prstGeom prst="rect">
            <a:avLst/>
          </a:prstGeom>
        </p:spPr>
      </p:pic>
      <p:pic>
        <p:nvPicPr>
          <p:cNvPr id="27" name="Picture 26"/>
          <p:cNvPicPr>
            <a:picLocks noChangeAspect="1"/>
          </p:cNvPicPr>
          <p:nvPr/>
        </p:nvPicPr>
        <p:blipFill>
          <a:blip r:embed="rId10"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277814" y="5702095"/>
            <a:ext cx="552960" cy="288206"/>
          </a:xfrm>
          <a:prstGeom prst="rect">
            <a:avLst/>
          </a:prstGeom>
        </p:spPr>
      </p:pic>
      <p:pic>
        <p:nvPicPr>
          <p:cNvPr id="28" name="Picture 27"/>
          <p:cNvPicPr>
            <a:picLocks noChangeAspect="1"/>
          </p:cNvPicPr>
          <p:nvPr/>
        </p:nvPicPr>
        <p:blipFill>
          <a:blip r:embed="rId11"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78840" y="6141851"/>
            <a:ext cx="361677" cy="303956"/>
          </a:xfrm>
          <a:prstGeom prst="rect">
            <a:avLst/>
          </a:prstGeom>
        </p:spPr>
      </p:pic>
      <p:pic>
        <p:nvPicPr>
          <p:cNvPr id="29" name="Picture 28"/>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373114" y="6166420"/>
            <a:ext cx="614961" cy="159428"/>
          </a:xfrm>
          <a:prstGeom prst="rect">
            <a:avLst/>
          </a:prstGeom>
        </p:spPr>
      </p:pic>
      <p:pic>
        <p:nvPicPr>
          <p:cNvPr id="30" name="Picture 29"/>
          <p:cNvPicPr>
            <a:picLocks noChangeAspect="1"/>
          </p:cNvPicPr>
          <p:nvPr/>
        </p:nvPicPr>
        <p:blipFill>
          <a:blip r:embed="rId1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224843" y="6366206"/>
            <a:ext cx="965308" cy="179412"/>
          </a:xfrm>
          <a:prstGeom prst="rect">
            <a:avLst/>
          </a:prstGeom>
        </p:spPr>
      </p:pic>
      <p:pic>
        <p:nvPicPr>
          <p:cNvPr id="32" name="Picture 31"/>
          <p:cNvPicPr>
            <a:picLocks noChangeAspect="1"/>
          </p:cNvPicPr>
          <p:nvPr/>
        </p:nvPicPr>
        <p:blipFill>
          <a:blip r:embed="rId14"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360754" y="5470737"/>
            <a:ext cx="876695" cy="273967"/>
          </a:xfrm>
          <a:prstGeom prst="rect">
            <a:avLst/>
          </a:prstGeom>
        </p:spPr>
      </p:pic>
      <p:pic>
        <p:nvPicPr>
          <p:cNvPr id="33" name="Picture 32"/>
          <p:cNvPicPr>
            <a:picLocks noChangeAspect="1"/>
          </p:cNvPicPr>
          <p:nvPr/>
        </p:nvPicPr>
        <p:blipFill>
          <a:blip r:embed="rId1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700412" y="6351920"/>
            <a:ext cx="505731" cy="264435"/>
          </a:xfrm>
          <a:prstGeom prst="rect">
            <a:avLst/>
          </a:prstGeom>
        </p:spPr>
      </p:pic>
      <p:pic>
        <p:nvPicPr>
          <p:cNvPr id="34" name="Picture 33"/>
          <p:cNvPicPr>
            <a:picLocks noChangeAspect="1"/>
          </p:cNvPicPr>
          <p:nvPr/>
        </p:nvPicPr>
        <p:blipFill>
          <a:blip r:embed="rId1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402724" y="6141851"/>
            <a:ext cx="485246" cy="485246"/>
          </a:xfrm>
          <a:prstGeom prst="rect">
            <a:avLst/>
          </a:prstGeom>
        </p:spPr>
      </p:pic>
      <p:pic>
        <p:nvPicPr>
          <p:cNvPr id="35" name="Picture 34"/>
          <p:cNvPicPr>
            <a:picLocks noChangeAspect="1"/>
          </p:cNvPicPr>
          <p:nvPr/>
        </p:nvPicPr>
        <p:blipFill rotWithShape="1">
          <a:blip r:embed="rId17"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0022982" y="6254336"/>
            <a:ext cx="790171" cy="250805"/>
          </a:xfrm>
          <a:prstGeom prst="rect">
            <a:avLst/>
          </a:prstGeom>
        </p:spPr>
      </p:pic>
      <p:pic>
        <p:nvPicPr>
          <p:cNvPr id="36" name="Picture 35"/>
          <p:cNvPicPr>
            <a:picLocks noChangeAspect="1"/>
          </p:cNvPicPr>
          <p:nvPr/>
        </p:nvPicPr>
        <p:blipFill>
          <a:blip r:embed="rId18"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341528" y="5465041"/>
            <a:ext cx="1387953" cy="304209"/>
          </a:xfrm>
          <a:prstGeom prst="rect">
            <a:avLst/>
          </a:prstGeom>
        </p:spPr>
      </p:pic>
      <p:grpSp>
        <p:nvGrpSpPr>
          <p:cNvPr id="5" name="Group 86"/>
          <p:cNvGrpSpPr/>
          <p:nvPr/>
        </p:nvGrpSpPr>
        <p:grpSpPr>
          <a:xfrm>
            <a:off x="8298065" y="5919271"/>
            <a:ext cx="881057" cy="448415"/>
            <a:chOff x="7100369" y="3811422"/>
            <a:chExt cx="1144007" cy="586856"/>
          </a:xfrm>
        </p:grpSpPr>
        <p:pic>
          <p:nvPicPr>
            <p:cNvPr id="41" name="Picture 40"/>
            <p:cNvPicPr>
              <a:picLocks noChangeAspect="1"/>
            </p:cNvPicPr>
            <p:nvPr/>
          </p:nvPicPr>
          <p:blipFill>
            <a:blip r:embed="rId19"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100369" y="3922693"/>
              <a:ext cx="375990" cy="336041"/>
            </a:xfrm>
            <a:prstGeom prst="rect">
              <a:avLst/>
            </a:prstGeom>
          </p:spPr>
        </p:pic>
        <p:pic>
          <p:nvPicPr>
            <p:cNvPr id="42" name="Picture 41"/>
            <p:cNvPicPr>
              <a:picLocks noChangeAspect="1"/>
            </p:cNvPicPr>
            <p:nvPr/>
          </p:nvPicPr>
          <p:blipFill rotWithShape="1">
            <a:blip r:embed="rId20" cstate="screen">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7542212" y="3811422"/>
              <a:ext cx="695715" cy="250076"/>
            </a:xfrm>
            <a:prstGeom prst="rect">
              <a:avLst/>
            </a:prstGeom>
          </p:spPr>
        </p:pic>
        <p:pic>
          <p:nvPicPr>
            <p:cNvPr id="43" name="Picture 42"/>
            <p:cNvPicPr>
              <a:picLocks noChangeAspect="1"/>
            </p:cNvPicPr>
            <p:nvPr/>
          </p:nvPicPr>
          <p:blipFill>
            <a:blip r:embed="rId21"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616947" y="4076571"/>
              <a:ext cx="627429" cy="321707"/>
            </a:xfrm>
            <a:prstGeom prst="rect">
              <a:avLst/>
            </a:prstGeom>
          </p:spPr>
        </p:pic>
      </p:grpSp>
      <p:pic>
        <p:nvPicPr>
          <p:cNvPr id="38" name="Picture 37"/>
          <p:cNvPicPr>
            <a:picLocks noChangeAspect="1"/>
          </p:cNvPicPr>
          <p:nvPr/>
        </p:nvPicPr>
        <p:blipFill rotWithShape="1">
          <a:blip r:embed="rId22" cstate="screen">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0833560" y="5512579"/>
            <a:ext cx="441049" cy="234420"/>
          </a:xfrm>
          <a:prstGeom prst="rect">
            <a:avLst/>
          </a:prstGeom>
        </p:spPr>
      </p:pic>
      <p:pic>
        <p:nvPicPr>
          <p:cNvPr id="39" name="Picture 38"/>
          <p:cNvPicPr>
            <a:picLocks noChangeAspect="1"/>
          </p:cNvPicPr>
          <p:nvPr/>
        </p:nvPicPr>
        <p:blipFill>
          <a:blip r:embed="rId23" cstate="screen">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500889" y="5927859"/>
            <a:ext cx="660402" cy="140790"/>
          </a:xfrm>
          <a:prstGeom prst="rect">
            <a:avLst/>
          </a:prstGeom>
        </p:spPr>
      </p:pic>
      <p:pic>
        <p:nvPicPr>
          <p:cNvPr id="40" name="Picture 39"/>
          <p:cNvPicPr>
            <a:picLocks noChangeAspect="1"/>
          </p:cNvPicPr>
          <p:nvPr/>
        </p:nvPicPr>
        <p:blipFill>
          <a:blip r:embed="rId24" cstate="screen">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293271" y="5884478"/>
            <a:ext cx="449449" cy="168595"/>
          </a:xfrm>
          <a:prstGeom prst="rect">
            <a:avLst/>
          </a:prstGeom>
        </p:spPr>
      </p:pic>
      <p:sp>
        <p:nvSpPr>
          <p:cNvPr id="7" name="TextBox 6"/>
          <p:cNvSpPr txBox="1"/>
          <p:nvPr/>
        </p:nvSpPr>
        <p:spPr>
          <a:xfrm>
            <a:off x="5180993" y="5272078"/>
            <a:ext cx="3028225" cy="197794"/>
          </a:xfrm>
          <a:prstGeom prst="rect">
            <a:avLst/>
          </a:prstGeom>
          <a:noFill/>
        </p:spPr>
        <p:txBody>
          <a:bodyPr wrap="none" lIns="0" tIns="0" rIns="0" bIns="0" rtlCol="0">
            <a:noAutofit/>
          </a:bodyPr>
          <a:lstStyle/>
          <a:p>
            <a:pPr>
              <a:lnSpc>
                <a:spcPct val="90000"/>
              </a:lnSpc>
            </a:pPr>
            <a:r>
              <a:rPr lang="en-US" sz="1400" dirty="0">
                <a:solidFill>
                  <a:schemeClr val="accent1"/>
                </a:solidFill>
              </a:rPr>
              <a:t>Supports Databases, Big Data and NoSQL:</a:t>
            </a:r>
          </a:p>
        </p:txBody>
      </p:sp>
      <p:sp>
        <p:nvSpPr>
          <p:cNvPr id="46" name="Text Box 22"/>
          <p:cNvSpPr txBox="1">
            <a:spLocks noChangeArrowheads="1"/>
          </p:cNvSpPr>
          <p:nvPr/>
        </p:nvSpPr>
        <p:spPr bwMode="auto">
          <a:xfrm>
            <a:off x="5258078" y="4705700"/>
            <a:ext cx="6347129" cy="419457"/>
          </a:xfrm>
          <a:prstGeom prst="roundRect">
            <a:avLst>
              <a:gd name="adj" fmla="val 9380"/>
            </a:avLst>
          </a:prstGeom>
          <a:noFill/>
          <a:ln w="9525">
            <a:noFill/>
            <a:miter lim="800000"/>
            <a:headEnd/>
            <a:tailEnd/>
          </a:ln>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chemeClr val="bg2"/>
                </a:solidFill>
                <a:effectLst/>
                <a:uLnTx/>
                <a:uFillTx/>
              </a:rPr>
              <a:t>* The most popular enterprise integration tool in history</a:t>
            </a:r>
            <a:endParaRPr kumimoji="0" lang="en-US" sz="20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294055364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50</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Home - LIB</a:t>
            </a:r>
          </a:p>
        </p:txBody>
      </p:sp>
      <p:sp>
        <p:nvSpPr>
          <p:cNvPr id="34" name="TextBox 33"/>
          <p:cNvSpPr txBox="1"/>
          <p:nvPr/>
        </p:nvSpPr>
        <p:spPr>
          <a:xfrm>
            <a:off x="783770" y="1873725"/>
            <a:ext cx="3348392" cy="3496928"/>
          </a:xfrm>
          <a:prstGeom prst="rect">
            <a:avLst/>
          </a:prstGeom>
          <a:noFill/>
          <a:ln>
            <a:solidFill>
              <a:schemeClr val="accent1"/>
            </a:solidFill>
          </a:ln>
        </p:spPr>
        <p:txBody>
          <a:bodyPr wrap="square" lIns="0" tIns="0" rIns="0" bIns="0" rtlCol="0">
            <a:noAutofit/>
          </a:bodyPr>
          <a:lstStyle/>
          <a:p>
            <a:pPr marL="285750" indent="-285750">
              <a:lnSpc>
                <a:spcPct val="90000"/>
              </a:lnSpc>
              <a:buFont typeface="Arial" charset="0"/>
              <a:buChar char="•"/>
            </a:pPr>
            <a:r>
              <a:rPr lang="en-US" dirty="0"/>
              <a:t>bin</a:t>
            </a:r>
          </a:p>
          <a:p>
            <a:pPr marL="285750" indent="-285750">
              <a:lnSpc>
                <a:spcPct val="90000"/>
              </a:lnSpc>
              <a:buFont typeface="Arial" charset="0"/>
              <a:buChar char="•"/>
            </a:pPr>
            <a:r>
              <a:rPr lang="en-US" dirty="0" err="1"/>
              <a:t>cfgtoologs</a:t>
            </a:r>
            <a:endParaRPr lang="en-US" dirty="0"/>
          </a:p>
          <a:p>
            <a:pPr marL="285750" indent="-285750">
              <a:lnSpc>
                <a:spcPct val="90000"/>
              </a:lnSpc>
              <a:buFont typeface="Arial" charset="0"/>
              <a:buChar char="•"/>
            </a:pPr>
            <a:r>
              <a:rPr lang="en-US" dirty="0" err="1"/>
              <a:t>deinstall</a:t>
            </a:r>
            <a:endParaRPr lang="en-US" dirty="0"/>
          </a:p>
          <a:p>
            <a:pPr marL="285750" indent="-285750">
              <a:lnSpc>
                <a:spcPct val="90000"/>
              </a:lnSpc>
              <a:buFont typeface="Arial" charset="0"/>
              <a:buChar char="•"/>
            </a:pPr>
            <a:r>
              <a:rPr lang="en-US" dirty="0"/>
              <a:t>diagnostics</a:t>
            </a:r>
          </a:p>
          <a:p>
            <a:pPr marL="285750" indent="-285750">
              <a:lnSpc>
                <a:spcPct val="90000"/>
              </a:lnSpc>
              <a:buFont typeface="Arial" charset="0"/>
              <a:buChar char="•"/>
            </a:pPr>
            <a:r>
              <a:rPr lang="en-US" dirty="0"/>
              <a:t>include</a:t>
            </a:r>
          </a:p>
          <a:p>
            <a:pPr marL="285750" indent="-285750">
              <a:lnSpc>
                <a:spcPct val="90000"/>
              </a:lnSpc>
              <a:buFont typeface="Arial" charset="0"/>
              <a:buChar char="•"/>
            </a:pPr>
            <a:r>
              <a:rPr lang="en-US" dirty="0"/>
              <a:t>install</a:t>
            </a:r>
          </a:p>
          <a:p>
            <a:pPr marL="285750" indent="-285750">
              <a:lnSpc>
                <a:spcPct val="90000"/>
              </a:lnSpc>
              <a:buFont typeface="Arial" charset="0"/>
              <a:buChar char="•"/>
            </a:pPr>
            <a:r>
              <a:rPr lang="en-US" dirty="0"/>
              <a:t>inventory</a:t>
            </a:r>
          </a:p>
          <a:p>
            <a:pPr marL="285750" indent="-285750">
              <a:lnSpc>
                <a:spcPct val="90000"/>
              </a:lnSpc>
              <a:buFont typeface="Arial" charset="0"/>
              <a:buChar char="•"/>
            </a:pPr>
            <a:r>
              <a:rPr lang="en-US" dirty="0" err="1"/>
              <a:t>jdk</a:t>
            </a:r>
            <a:endParaRPr lang="en-US" dirty="0"/>
          </a:p>
          <a:p>
            <a:pPr marL="285750" indent="-285750">
              <a:lnSpc>
                <a:spcPct val="90000"/>
              </a:lnSpc>
              <a:buFont typeface="Arial" charset="0"/>
              <a:buChar char="•"/>
            </a:pPr>
            <a:r>
              <a:rPr lang="en-US" dirty="0" err="1"/>
              <a:t>jlib</a:t>
            </a:r>
            <a:endParaRPr lang="en-US" dirty="0"/>
          </a:p>
          <a:p>
            <a:pPr marL="285750" indent="-285750">
              <a:lnSpc>
                <a:spcPct val="90000"/>
              </a:lnSpc>
              <a:buFont typeface="Arial" charset="0"/>
              <a:buChar char="•"/>
            </a:pPr>
            <a:r>
              <a:rPr lang="en-US" b="1" dirty="0">
                <a:solidFill>
                  <a:schemeClr val="accent1"/>
                </a:solidFill>
              </a:rPr>
              <a:t>lib – libraries, utilities, scripts</a:t>
            </a:r>
          </a:p>
          <a:p>
            <a:pPr marL="285750" indent="-285750">
              <a:lnSpc>
                <a:spcPct val="90000"/>
              </a:lnSpc>
              <a:buFont typeface="Arial" charset="0"/>
              <a:buChar char="•"/>
            </a:pPr>
            <a:r>
              <a:rPr lang="en-US" dirty="0" err="1"/>
              <a:t>Opatch</a:t>
            </a:r>
            <a:endParaRPr lang="en-US" dirty="0"/>
          </a:p>
          <a:p>
            <a:pPr marL="285750" indent="-285750">
              <a:lnSpc>
                <a:spcPct val="90000"/>
              </a:lnSpc>
              <a:buFont typeface="Arial" charset="0"/>
              <a:buChar char="•"/>
            </a:pPr>
            <a:r>
              <a:rPr lang="en-US" dirty="0" err="1"/>
              <a:t>oraInst.loc</a:t>
            </a:r>
            <a:endParaRPr lang="en-US" dirty="0"/>
          </a:p>
          <a:p>
            <a:pPr marL="285750" indent="-285750">
              <a:lnSpc>
                <a:spcPct val="90000"/>
              </a:lnSpc>
              <a:buFont typeface="Arial" charset="0"/>
              <a:buChar char="•"/>
            </a:pPr>
            <a:r>
              <a:rPr lang="en-US" dirty="0" err="1"/>
              <a:t>oui</a:t>
            </a:r>
            <a:endParaRPr lang="en-US" dirty="0"/>
          </a:p>
          <a:p>
            <a:pPr marL="285750" indent="-285750">
              <a:lnSpc>
                <a:spcPct val="90000"/>
              </a:lnSpc>
              <a:buFont typeface="Arial" charset="0"/>
              <a:buChar char="•"/>
            </a:pPr>
            <a:r>
              <a:rPr lang="en-US" dirty="0" err="1"/>
              <a:t>srvm</a:t>
            </a:r>
            <a:endParaRPr lang="en-US" dirty="0"/>
          </a:p>
          <a:p>
            <a:pPr marL="285750" indent="-285750">
              <a:lnSpc>
                <a:spcPct val="90000"/>
              </a:lnSpc>
              <a:buFont typeface="Arial" charset="0"/>
              <a:buChar char="•"/>
            </a:pPr>
            <a:endParaRPr lang="en-US" b="1" dirty="0"/>
          </a:p>
        </p:txBody>
      </p:sp>
      <p:sp>
        <p:nvSpPr>
          <p:cNvPr id="40" name="TextBox 39"/>
          <p:cNvSpPr txBox="1"/>
          <p:nvPr/>
        </p:nvSpPr>
        <p:spPr>
          <a:xfrm>
            <a:off x="783770" y="1569336"/>
            <a:ext cx="2707574" cy="213756"/>
          </a:xfrm>
          <a:prstGeom prst="rect">
            <a:avLst/>
          </a:prstGeom>
          <a:noFill/>
        </p:spPr>
        <p:txBody>
          <a:bodyPr wrap="square" lIns="0" tIns="0" rIns="0" bIns="0" rtlCol="0">
            <a:noAutofit/>
          </a:bodyPr>
          <a:lstStyle/>
          <a:p>
            <a:pPr>
              <a:lnSpc>
                <a:spcPct val="90000"/>
              </a:lnSpc>
            </a:pPr>
            <a:r>
              <a:rPr lang="en-US" b="1"/>
              <a:t>$OGG_HOME</a:t>
            </a:r>
            <a:endParaRPr lang="en-US" b="1" dirty="0"/>
          </a:p>
        </p:txBody>
      </p:sp>
      <p:sp>
        <p:nvSpPr>
          <p:cNvPr id="41" name="TextBox 40"/>
          <p:cNvSpPr txBox="1"/>
          <p:nvPr/>
        </p:nvSpPr>
        <p:spPr>
          <a:xfrm>
            <a:off x="4919241" y="1064871"/>
            <a:ext cx="6528121" cy="4988687"/>
          </a:xfrm>
          <a:prstGeom prst="rect">
            <a:avLst/>
          </a:prstGeom>
          <a:noFill/>
        </p:spPr>
        <p:txBody>
          <a:bodyPr wrap="square" lIns="0" tIns="0" rIns="0" bIns="0" numCol="1" rtlCol="0">
            <a:noAutofit/>
          </a:bodyPr>
          <a:lstStyle/>
          <a:p>
            <a:pPr marL="285750" indent="-285750">
              <a:lnSpc>
                <a:spcPct val="90000"/>
              </a:lnSpc>
              <a:buFont typeface="Arial" charset="0"/>
              <a:buChar char="•"/>
            </a:pPr>
            <a:r>
              <a:rPr lang="en-US" sz="2400" dirty="0"/>
              <a:t>All library files are here, along with:</a:t>
            </a:r>
          </a:p>
          <a:p>
            <a:pPr marL="742950" lvl="1" indent="-285750">
              <a:lnSpc>
                <a:spcPct val="90000"/>
              </a:lnSpc>
              <a:buFont typeface="Arial" charset="0"/>
              <a:buChar char="•"/>
            </a:pPr>
            <a:r>
              <a:rPr lang="en-US" sz="2400" dirty="0">
                <a:solidFill>
                  <a:schemeClr val="accent4">
                    <a:lumMod val="60000"/>
                    <a:lumOff val="40000"/>
                  </a:schemeClr>
                </a:solidFill>
              </a:rPr>
              <a:t>crypto</a:t>
            </a:r>
          </a:p>
          <a:p>
            <a:pPr marL="742950" lvl="1" indent="-285750">
              <a:lnSpc>
                <a:spcPct val="90000"/>
              </a:lnSpc>
              <a:buFont typeface="Arial" charset="0"/>
              <a:buChar char="•"/>
            </a:pPr>
            <a:r>
              <a:rPr lang="en-US" sz="2400" dirty="0" err="1"/>
              <a:t>ggMessage.dat</a:t>
            </a:r>
            <a:endParaRPr lang="en-US" sz="2400" dirty="0"/>
          </a:p>
          <a:p>
            <a:pPr marL="742950" lvl="1" indent="-285750">
              <a:lnSpc>
                <a:spcPct val="90000"/>
              </a:lnSpc>
              <a:buFont typeface="Arial" charset="0"/>
              <a:buChar char="•"/>
            </a:pPr>
            <a:r>
              <a:rPr lang="en-US" sz="2400" dirty="0" err="1"/>
              <a:t>ggparm.dat</a:t>
            </a:r>
            <a:endParaRPr lang="en-US" sz="2400" dirty="0"/>
          </a:p>
          <a:p>
            <a:pPr marL="742950" lvl="1" indent="-285750">
              <a:lnSpc>
                <a:spcPct val="90000"/>
              </a:lnSpc>
              <a:buFont typeface="Arial" charset="0"/>
              <a:buChar char="•"/>
            </a:pPr>
            <a:r>
              <a:rPr lang="en-US" sz="2400" dirty="0" err="1">
                <a:solidFill>
                  <a:schemeClr val="accent4">
                    <a:lumMod val="60000"/>
                    <a:lumOff val="40000"/>
                  </a:schemeClr>
                </a:solidFill>
              </a:rPr>
              <a:t>htdocs</a:t>
            </a:r>
            <a:r>
              <a:rPr lang="en-US" sz="2400" dirty="0">
                <a:solidFill>
                  <a:schemeClr val="accent4">
                    <a:lumMod val="60000"/>
                    <a:lumOff val="40000"/>
                  </a:schemeClr>
                </a:solidFill>
              </a:rPr>
              <a:t> </a:t>
            </a:r>
            <a:r>
              <a:rPr lang="en-US" sz="1600" dirty="0">
                <a:solidFill>
                  <a:schemeClr val="accent4">
                    <a:lumMod val="60000"/>
                    <a:lumOff val="40000"/>
                  </a:schemeClr>
                </a:solidFill>
              </a:rPr>
              <a:t>– html pages on services</a:t>
            </a:r>
          </a:p>
          <a:p>
            <a:pPr marL="742950" lvl="1" indent="-285750">
              <a:lnSpc>
                <a:spcPct val="90000"/>
              </a:lnSpc>
              <a:buFont typeface="Arial" charset="0"/>
              <a:buChar char="•"/>
            </a:pPr>
            <a:r>
              <a:rPr lang="en-US" sz="2400" dirty="0">
                <a:solidFill>
                  <a:schemeClr val="accent4">
                    <a:lumMod val="60000"/>
                    <a:lumOff val="40000"/>
                  </a:schemeClr>
                </a:solidFill>
              </a:rPr>
              <a:t>info </a:t>
            </a:r>
            <a:r>
              <a:rPr lang="en-US" sz="1600" dirty="0">
                <a:solidFill>
                  <a:schemeClr val="accent4">
                    <a:lumMod val="60000"/>
                    <a:lumOff val="40000"/>
                  </a:schemeClr>
                </a:solidFill>
              </a:rPr>
              <a:t>– text files for various help files</a:t>
            </a:r>
            <a:endParaRPr lang="en-US" sz="2400" dirty="0">
              <a:solidFill>
                <a:schemeClr val="accent4">
                  <a:lumMod val="60000"/>
                  <a:lumOff val="40000"/>
                </a:schemeClr>
              </a:solidFill>
            </a:endParaRPr>
          </a:p>
          <a:p>
            <a:pPr marL="742950" lvl="1" indent="-285750">
              <a:lnSpc>
                <a:spcPct val="90000"/>
              </a:lnSpc>
              <a:buFont typeface="Arial" charset="0"/>
              <a:buChar char="•"/>
            </a:pPr>
            <a:r>
              <a:rPr lang="en-US" sz="2400" dirty="0" err="1">
                <a:solidFill>
                  <a:schemeClr val="accent4">
                    <a:lumMod val="60000"/>
                    <a:lumOff val="40000"/>
                  </a:schemeClr>
                </a:solidFill>
              </a:rPr>
              <a:t>sql</a:t>
            </a:r>
            <a:endParaRPr lang="en-US" sz="2400" dirty="0">
              <a:solidFill>
                <a:schemeClr val="accent4">
                  <a:lumMod val="60000"/>
                  <a:lumOff val="40000"/>
                </a:schemeClr>
              </a:solidFill>
            </a:endParaRPr>
          </a:p>
          <a:p>
            <a:pPr marL="1200150" lvl="2" indent="-285750">
              <a:lnSpc>
                <a:spcPct val="90000"/>
              </a:lnSpc>
              <a:buFont typeface="Arial" charset="0"/>
              <a:buChar char="•"/>
            </a:pPr>
            <a:r>
              <a:rPr lang="en-US" dirty="0" err="1">
                <a:solidFill>
                  <a:schemeClr val="accent4">
                    <a:lumMod val="60000"/>
                    <a:lumOff val="40000"/>
                  </a:schemeClr>
                </a:solidFill>
              </a:rPr>
              <a:t>healthcheck</a:t>
            </a:r>
            <a:endParaRPr lang="en-US" dirty="0">
              <a:solidFill>
                <a:schemeClr val="accent4">
                  <a:lumMod val="60000"/>
                  <a:lumOff val="40000"/>
                </a:schemeClr>
              </a:solidFill>
            </a:endParaRPr>
          </a:p>
          <a:p>
            <a:pPr marL="1200150" lvl="2" indent="-285750">
              <a:lnSpc>
                <a:spcPct val="90000"/>
              </a:lnSpc>
              <a:buFont typeface="Arial" charset="0"/>
              <a:buChar char="•"/>
            </a:pPr>
            <a:r>
              <a:rPr lang="en-US" dirty="0">
                <a:solidFill>
                  <a:schemeClr val="accent4">
                    <a:lumMod val="60000"/>
                    <a:lumOff val="40000"/>
                  </a:schemeClr>
                </a:solidFill>
              </a:rPr>
              <a:t>legacy</a:t>
            </a:r>
          </a:p>
          <a:p>
            <a:pPr marL="1200150" lvl="2" indent="-285750">
              <a:lnSpc>
                <a:spcPct val="90000"/>
              </a:lnSpc>
              <a:buFont typeface="Arial" charset="0"/>
              <a:buChar char="•"/>
            </a:pPr>
            <a:r>
              <a:rPr lang="en-US" dirty="0" err="1">
                <a:solidFill>
                  <a:schemeClr val="accent4">
                    <a:lumMod val="60000"/>
                    <a:lumOff val="40000"/>
                  </a:schemeClr>
                </a:solidFill>
              </a:rPr>
              <a:t>sharding</a:t>
            </a:r>
            <a:endParaRPr lang="en-US" dirty="0">
              <a:solidFill>
                <a:schemeClr val="accent4">
                  <a:lumMod val="60000"/>
                  <a:lumOff val="40000"/>
                </a:schemeClr>
              </a:solidFill>
            </a:endParaRPr>
          </a:p>
          <a:p>
            <a:pPr marL="742950" lvl="1" indent="-285750">
              <a:lnSpc>
                <a:spcPct val="90000"/>
              </a:lnSpc>
              <a:buFont typeface="Arial" charset="0"/>
              <a:buChar char="•"/>
            </a:pPr>
            <a:r>
              <a:rPr lang="en-US" sz="2400" dirty="0" err="1"/>
              <a:t>tcperrs</a:t>
            </a:r>
            <a:endParaRPr lang="en-US" sz="2400" dirty="0"/>
          </a:p>
          <a:p>
            <a:pPr marL="742950" lvl="1" indent="-285750">
              <a:lnSpc>
                <a:spcPct val="90000"/>
              </a:lnSpc>
              <a:buFont typeface="Arial" charset="0"/>
              <a:buChar char="•"/>
            </a:pPr>
            <a:r>
              <a:rPr lang="en-US" sz="2400" dirty="0" err="1">
                <a:solidFill>
                  <a:schemeClr val="accent4">
                    <a:lumMod val="60000"/>
                    <a:lumOff val="40000"/>
                  </a:schemeClr>
                </a:solidFill>
              </a:rPr>
              <a:t>utl</a:t>
            </a:r>
            <a:endParaRPr lang="en-US" sz="2400" dirty="0">
              <a:solidFill>
                <a:schemeClr val="accent4">
                  <a:lumMod val="60000"/>
                  <a:lumOff val="40000"/>
                </a:schemeClr>
              </a:solidFill>
            </a:endParaRPr>
          </a:p>
          <a:p>
            <a:pPr marL="1200150" lvl="2" indent="-285750">
              <a:lnSpc>
                <a:spcPct val="90000"/>
              </a:lnSpc>
              <a:buFont typeface="Arial" charset="0"/>
              <a:buChar char="•"/>
            </a:pPr>
            <a:r>
              <a:rPr lang="en-US" dirty="0">
                <a:solidFill>
                  <a:schemeClr val="accent4">
                    <a:lumMod val="60000"/>
                    <a:lumOff val="40000"/>
                  </a:schemeClr>
                </a:solidFill>
              </a:rPr>
              <a:t>install</a:t>
            </a:r>
          </a:p>
          <a:p>
            <a:pPr marL="1200150" lvl="2" indent="-285750">
              <a:lnSpc>
                <a:spcPct val="90000"/>
              </a:lnSpc>
              <a:buFont typeface="Arial" charset="0"/>
              <a:buChar char="•"/>
            </a:pPr>
            <a:r>
              <a:rPr lang="en-US" dirty="0">
                <a:solidFill>
                  <a:schemeClr val="accent4">
                    <a:lumMod val="60000"/>
                    <a:lumOff val="40000"/>
                  </a:schemeClr>
                </a:solidFill>
              </a:rPr>
              <a:t>logging</a:t>
            </a:r>
          </a:p>
          <a:p>
            <a:pPr marL="1200150" lvl="2" indent="-285750">
              <a:lnSpc>
                <a:spcPct val="90000"/>
              </a:lnSpc>
              <a:buFont typeface="Arial" charset="0"/>
              <a:buChar char="•"/>
            </a:pPr>
            <a:r>
              <a:rPr lang="en-US" dirty="0" err="1">
                <a:solidFill>
                  <a:schemeClr val="accent4">
                    <a:lumMod val="60000"/>
                    <a:lumOff val="40000"/>
                  </a:schemeClr>
                </a:solidFill>
              </a:rPr>
              <a:t>reverseproxy</a:t>
            </a:r>
            <a:endParaRPr lang="en-US" dirty="0">
              <a:solidFill>
                <a:schemeClr val="accent4">
                  <a:lumMod val="60000"/>
                  <a:lumOff val="40000"/>
                </a:schemeClr>
              </a:solidFill>
            </a:endParaRPr>
          </a:p>
          <a:p>
            <a:pPr marL="1200150" lvl="2" indent="-285750">
              <a:lnSpc>
                <a:spcPct val="90000"/>
              </a:lnSpc>
              <a:buFont typeface="Arial" charset="0"/>
              <a:buChar char="•"/>
            </a:pPr>
            <a:r>
              <a:rPr lang="en-US" dirty="0" err="1">
                <a:solidFill>
                  <a:schemeClr val="accent4">
                    <a:lumMod val="60000"/>
                    <a:lumOff val="40000"/>
                  </a:schemeClr>
                </a:solidFill>
              </a:rPr>
              <a:t>sharding</a:t>
            </a:r>
            <a:endParaRPr lang="en-US" dirty="0">
              <a:solidFill>
                <a:schemeClr val="accent4">
                  <a:lumMod val="60000"/>
                  <a:lumOff val="40000"/>
                </a:schemeClr>
              </a:solidFill>
            </a:endParaRPr>
          </a:p>
          <a:p>
            <a:pPr marL="285750" indent="-285750">
              <a:lnSpc>
                <a:spcPct val="90000"/>
              </a:lnSpc>
              <a:buFont typeface="Arial" charset="0"/>
              <a:buChar char="•"/>
            </a:pPr>
            <a:endParaRPr lang="en-US" sz="2400" dirty="0"/>
          </a:p>
        </p:txBody>
      </p:sp>
    </p:spTree>
    <p:extLst>
      <p:ext uri="{BB962C8B-B14F-4D97-AF65-F5344CB8AC3E}">
        <p14:creationId xmlns:p14="http://schemas.microsoft.com/office/powerpoint/2010/main" val="41786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51</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Deployment Home(s)</a:t>
            </a:r>
          </a:p>
        </p:txBody>
      </p:sp>
      <p:sp>
        <p:nvSpPr>
          <p:cNvPr id="40" name="TextBox 39"/>
          <p:cNvSpPr txBox="1"/>
          <p:nvPr/>
        </p:nvSpPr>
        <p:spPr>
          <a:xfrm>
            <a:off x="783769" y="1569336"/>
            <a:ext cx="3371541" cy="386976"/>
          </a:xfrm>
          <a:prstGeom prst="rect">
            <a:avLst/>
          </a:prstGeom>
          <a:noFill/>
        </p:spPr>
        <p:txBody>
          <a:bodyPr wrap="square" lIns="0" tIns="0" rIns="0" bIns="0" rtlCol="0">
            <a:noAutofit/>
          </a:bodyPr>
          <a:lstStyle/>
          <a:p>
            <a:pPr>
              <a:lnSpc>
                <a:spcPct val="90000"/>
              </a:lnSpc>
            </a:pPr>
            <a:r>
              <a:rPr lang="en-US" sz="2800" b="1" dirty="0">
                <a:solidFill>
                  <a:schemeClr val="accent4">
                    <a:lumMod val="60000"/>
                    <a:lumOff val="40000"/>
                  </a:schemeClr>
                </a:solidFill>
              </a:rPr>
              <a:t>Deployment Homes</a:t>
            </a:r>
          </a:p>
        </p:txBody>
      </p:sp>
      <p:sp>
        <p:nvSpPr>
          <p:cNvPr id="41" name="TextBox 40"/>
          <p:cNvSpPr txBox="1"/>
          <p:nvPr/>
        </p:nvSpPr>
        <p:spPr>
          <a:xfrm>
            <a:off x="6076709" y="1284790"/>
            <a:ext cx="5390132" cy="4768767"/>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Deployment homes can be anywhere</a:t>
            </a:r>
          </a:p>
          <a:p>
            <a:pPr marL="742950" lvl="1" indent="-285750">
              <a:lnSpc>
                <a:spcPct val="90000"/>
              </a:lnSpc>
              <a:buFont typeface="Arial" charset="0"/>
              <a:buChar char="•"/>
            </a:pPr>
            <a:r>
              <a:rPr lang="en-US" sz="2000" dirty="0"/>
              <a:t>Must have an </a:t>
            </a:r>
            <a:r>
              <a:rPr lang="en-US" sz="2000" i="1" dirty="0" err="1"/>
              <a:t>etc</a:t>
            </a:r>
            <a:r>
              <a:rPr lang="en-US" sz="2000" dirty="0"/>
              <a:t> and </a:t>
            </a:r>
            <a:r>
              <a:rPr lang="en-US" sz="2000" i="1" dirty="0" err="1"/>
              <a:t>var</a:t>
            </a:r>
            <a:r>
              <a:rPr lang="en-US" sz="2000" i="1" dirty="0"/>
              <a:t> </a:t>
            </a:r>
            <a:r>
              <a:rPr lang="en-US" sz="2000" dirty="0"/>
              <a:t>(OGG creates)</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Customizable directories</a:t>
            </a:r>
          </a:p>
          <a:p>
            <a:pPr marL="742950" lvl="1" indent="-285750">
              <a:lnSpc>
                <a:spcPct val="90000"/>
              </a:lnSpc>
              <a:buFont typeface="Arial" charset="0"/>
              <a:buChar char="•"/>
            </a:pPr>
            <a:r>
              <a:rPr lang="en-US" sz="2000" dirty="0"/>
              <a:t>Configured through OGGCA or silent installation</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New environment variables</a:t>
            </a:r>
          </a:p>
          <a:p>
            <a:pPr marL="742950" lvl="1" indent="-285750">
              <a:lnSpc>
                <a:spcPct val="90000"/>
              </a:lnSpc>
              <a:buFont typeface="Arial" charset="0"/>
              <a:buChar char="•"/>
            </a:pPr>
            <a:r>
              <a:rPr lang="en-US" sz="2000" dirty="0"/>
              <a:t>$OGG_ETC_HOME</a:t>
            </a:r>
          </a:p>
          <a:p>
            <a:pPr marL="742950" lvl="1" indent="-285750">
              <a:lnSpc>
                <a:spcPct val="90000"/>
              </a:lnSpc>
              <a:buFont typeface="Arial" charset="0"/>
              <a:buChar char="•"/>
            </a:pPr>
            <a:r>
              <a:rPr lang="en-US" sz="2000" dirty="0"/>
              <a:t>$OGG_VAR_HOME</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Environment variables needed for many things</a:t>
            </a:r>
          </a:p>
          <a:p>
            <a:pPr marL="742950" lvl="1" indent="-285750">
              <a:lnSpc>
                <a:spcPct val="90000"/>
              </a:lnSpc>
              <a:buFont typeface="Arial" charset="0"/>
              <a:buChar char="•"/>
            </a:pPr>
            <a:r>
              <a:rPr lang="en-US" sz="2000" dirty="0"/>
              <a:t>Services</a:t>
            </a:r>
          </a:p>
          <a:p>
            <a:pPr marL="742950" lvl="1" indent="-285750">
              <a:lnSpc>
                <a:spcPct val="90000"/>
              </a:lnSpc>
              <a:buFont typeface="Arial" charset="0"/>
              <a:buChar char="•"/>
            </a:pPr>
            <a:r>
              <a:rPr lang="en-US" sz="2000" dirty="0" err="1"/>
              <a:t>AdminClient</a:t>
            </a:r>
            <a:endParaRPr lang="en-US" sz="2000" dirty="0"/>
          </a:p>
          <a:p>
            <a:pPr marL="285750" indent="-285750">
              <a:lnSpc>
                <a:spcPct val="90000"/>
              </a:lnSpc>
              <a:buFont typeface="Arial" charset="0"/>
              <a:buChar char="•"/>
            </a:pPr>
            <a:endParaRPr lang="en-US" sz="2400" dirty="0"/>
          </a:p>
          <a:p>
            <a:pPr>
              <a:lnSpc>
                <a:spcPct val="90000"/>
              </a:lnSpc>
            </a:pPr>
            <a:endParaRPr lang="en-US" dirty="0"/>
          </a:p>
        </p:txBody>
      </p:sp>
      <p:sp>
        <p:nvSpPr>
          <p:cNvPr id="7" name="TextBox 6"/>
          <p:cNvSpPr txBox="1"/>
          <p:nvPr/>
        </p:nvSpPr>
        <p:spPr>
          <a:xfrm>
            <a:off x="783769" y="2279832"/>
            <a:ext cx="5057686" cy="708331"/>
          </a:xfrm>
          <a:prstGeom prst="rect">
            <a:avLst/>
          </a:prstGeom>
          <a:noFill/>
          <a:ln>
            <a:noFill/>
          </a:ln>
        </p:spPr>
        <p:txBody>
          <a:bodyPr wrap="square" lIns="0" tIns="0" rIns="0" bIns="0" rtlCol="0">
            <a:noAutofit/>
          </a:bodyPr>
          <a:lstStyle/>
          <a:p>
            <a:pPr>
              <a:lnSpc>
                <a:spcPct val="90000"/>
              </a:lnSpc>
            </a:pPr>
            <a:r>
              <a:rPr lang="en-US" sz="2400" b="1" dirty="0"/>
              <a:t>$OGG_ETC_HOME</a:t>
            </a:r>
          </a:p>
          <a:p>
            <a:pPr>
              <a:lnSpc>
                <a:spcPct val="90000"/>
              </a:lnSpc>
            </a:pPr>
            <a:r>
              <a:rPr lang="en-US" sz="2400" b="1" dirty="0"/>
              <a:t>$OGG_VAR_HOME </a:t>
            </a:r>
          </a:p>
        </p:txBody>
      </p:sp>
    </p:spTree>
    <p:extLst>
      <p:ext uri="{BB962C8B-B14F-4D97-AF65-F5344CB8AC3E}">
        <p14:creationId xmlns:p14="http://schemas.microsoft.com/office/powerpoint/2010/main" val="122339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52</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Deployment Home - ETC</a:t>
            </a:r>
          </a:p>
        </p:txBody>
      </p:sp>
      <p:sp>
        <p:nvSpPr>
          <p:cNvPr id="41" name="TextBox 40"/>
          <p:cNvSpPr txBox="1"/>
          <p:nvPr/>
        </p:nvSpPr>
        <p:spPr>
          <a:xfrm>
            <a:off x="6076709" y="1284790"/>
            <a:ext cx="5390132" cy="4768767"/>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1 of 2 base folders for a deployment</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Customizable</a:t>
            </a:r>
          </a:p>
          <a:p>
            <a:pPr marL="742950" lvl="1" indent="-285750">
              <a:lnSpc>
                <a:spcPct val="90000"/>
              </a:lnSpc>
              <a:buFont typeface="Arial" charset="0"/>
              <a:buChar char="•"/>
            </a:pPr>
            <a:r>
              <a:rPr lang="en-US" sz="2400" dirty="0"/>
              <a:t>Configured through OGGCA or silent installation</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Housed items, such as</a:t>
            </a:r>
          </a:p>
          <a:p>
            <a:pPr marL="742950" lvl="1" indent="-285750">
              <a:lnSpc>
                <a:spcPct val="90000"/>
              </a:lnSpc>
              <a:buFont typeface="Arial" charset="0"/>
              <a:buChar char="•"/>
            </a:pPr>
            <a:r>
              <a:rPr lang="en-US" dirty="0"/>
              <a:t>Configuration Files (</a:t>
            </a:r>
            <a:r>
              <a:rPr lang="en-US" dirty="0" err="1">
                <a:solidFill>
                  <a:schemeClr val="accent4">
                    <a:lumMod val="60000"/>
                    <a:lumOff val="40000"/>
                  </a:schemeClr>
                </a:solidFill>
              </a:rPr>
              <a:t>conf</a:t>
            </a:r>
            <a:r>
              <a:rPr lang="en-US" dirty="0"/>
              <a:t>)</a:t>
            </a:r>
          </a:p>
          <a:p>
            <a:pPr marL="742950" lvl="1" indent="-285750">
              <a:lnSpc>
                <a:spcPct val="90000"/>
              </a:lnSpc>
              <a:buFont typeface="Arial" charset="0"/>
              <a:buChar char="•"/>
            </a:pPr>
            <a:r>
              <a:rPr lang="en-US" dirty="0"/>
              <a:t>Secure Socket Layer (SSL) certs (</a:t>
            </a:r>
            <a:r>
              <a:rPr lang="en-US" dirty="0" err="1">
                <a:solidFill>
                  <a:schemeClr val="accent4">
                    <a:lumMod val="60000"/>
                    <a:lumOff val="40000"/>
                  </a:schemeClr>
                </a:solidFill>
              </a:rPr>
              <a:t>ssl</a:t>
            </a:r>
            <a:r>
              <a:rPr lang="en-US" dirty="0"/>
              <a:t>)</a:t>
            </a:r>
          </a:p>
          <a:p>
            <a:pPr marL="742950" lvl="1" indent="-285750">
              <a:lnSpc>
                <a:spcPct val="90000"/>
              </a:lnSpc>
              <a:buFont typeface="Arial" charset="0"/>
              <a:buChar char="•"/>
            </a:pPr>
            <a:r>
              <a:rPr lang="en-US" dirty="0"/>
              <a:t>Logs (</a:t>
            </a:r>
            <a:r>
              <a:rPr lang="en-US" dirty="0">
                <a:solidFill>
                  <a:schemeClr val="accent4">
                    <a:lumMod val="60000"/>
                    <a:lumOff val="40000"/>
                  </a:schemeClr>
                </a:solidFill>
              </a:rPr>
              <a:t>logging</a:t>
            </a:r>
            <a:r>
              <a:rPr lang="en-US" dirty="0"/>
              <a:t>)</a:t>
            </a:r>
          </a:p>
          <a:p>
            <a:pPr marL="742950" lvl="1" indent="-285750">
              <a:lnSpc>
                <a:spcPct val="90000"/>
              </a:lnSpc>
              <a:buFont typeface="Arial" charset="0"/>
              <a:buChar char="•"/>
            </a:pPr>
            <a:r>
              <a:rPr lang="en-US" dirty="0" err="1"/>
              <a:t>ogg</a:t>
            </a:r>
            <a:r>
              <a:rPr lang="en-US" dirty="0"/>
              <a:t> (</a:t>
            </a:r>
            <a:r>
              <a:rPr lang="en-US" dirty="0" err="1">
                <a:solidFill>
                  <a:srgbClr val="00B050"/>
                </a:solidFill>
              </a:rPr>
              <a:t>params</a:t>
            </a:r>
            <a:r>
              <a:rPr lang="en-US" dirty="0">
                <a:solidFill>
                  <a:srgbClr val="00B050"/>
                </a:solidFill>
              </a:rPr>
              <a:t> and GLOBALS</a:t>
            </a:r>
            <a:r>
              <a:rPr lang="en-US" dirty="0"/>
              <a:t>)</a:t>
            </a:r>
          </a:p>
          <a:p>
            <a:pPr marL="742950" lvl="1" indent="-285750">
              <a:lnSpc>
                <a:spcPct val="90000"/>
              </a:lnSpc>
              <a:buFont typeface="Arial" charset="0"/>
              <a:buChar char="•"/>
            </a:pPr>
            <a:r>
              <a:rPr lang="en-US" dirty="0" err="1">
                <a:solidFill>
                  <a:srgbClr val="00B050"/>
                </a:solidFill>
              </a:rPr>
              <a:t>deploymentConfiguration.dat</a:t>
            </a:r>
            <a:endParaRPr lang="en-US" dirty="0">
              <a:solidFill>
                <a:srgbClr val="00B050"/>
              </a:solidFill>
            </a:endParaRPr>
          </a:p>
          <a:p>
            <a:pPr marL="285750" indent="-285750">
              <a:lnSpc>
                <a:spcPct val="90000"/>
              </a:lnSpc>
              <a:buFont typeface="Arial" charset="0"/>
              <a:buChar char="•"/>
            </a:pPr>
            <a:endParaRPr lang="en-US" sz="2400" dirty="0"/>
          </a:p>
          <a:p>
            <a:pPr>
              <a:lnSpc>
                <a:spcPct val="90000"/>
              </a:lnSpc>
            </a:pPr>
            <a:endParaRPr lang="en-US" dirty="0"/>
          </a:p>
        </p:txBody>
      </p:sp>
      <p:sp>
        <p:nvSpPr>
          <p:cNvPr id="8" name="TextBox 7"/>
          <p:cNvSpPr txBox="1"/>
          <p:nvPr/>
        </p:nvSpPr>
        <p:spPr>
          <a:xfrm>
            <a:off x="783769" y="1569336"/>
            <a:ext cx="3371541" cy="386976"/>
          </a:xfrm>
          <a:prstGeom prst="rect">
            <a:avLst/>
          </a:prstGeom>
          <a:noFill/>
        </p:spPr>
        <p:txBody>
          <a:bodyPr wrap="square" lIns="0" tIns="0" rIns="0" bIns="0" rtlCol="0">
            <a:noAutofit/>
          </a:bodyPr>
          <a:lstStyle/>
          <a:p>
            <a:pPr>
              <a:lnSpc>
                <a:spcPct val="90000"/>
              </a:lnSpc>
            </a:pPr>
            <a:r>
              <a:rPr lang="en-US" sz="2800" b="1" dirty="0"/>
              <a:t>Deployment Homes</a:t>
            </a:r>
          </a:p>
        </p:txBody>
      </p:sp>
      <p:sp>
        <p:nvSpPr>
          <p:cNvPr id="9" name="TextBox 8"/>
          <p:cNvSpPr txBox="1"/>
          <p:nvPr/>
        </p:nvSpPr>
        <p:spPr>
          <a:xfrm>
            <a:off x="783769" y="2279832"/>
            <a:ext cx="5057686" cy="708331"/>
          </a:xfrm>
          <a:prstGeom prst="rect">
            <a:avLst/>
          </a:prstGeom>
          <a:noFill/>
          <a:ln>
            <a:noFill/>
          </a:ln>
        </p:spPr>
        <p:txBody>
          <a:bodyPr wrap="square" lIns="0" tIns="0" rIns="0" bIns="0" rtlCol="0">
            <a:noAutofit/>
          </a:bodyPr>
          <a:lstStyle/>
          <a:p>
            <a:pPr>
              <a:lnSpc>
                <a:spcPct val="90000"/>
              </a:lnSpc>
            </a:pPr>
            <a:r>
              <a:rPr lang="en-US" sz="2400" b="1" dirty="0">
                <a:solidFill>
                  <a:schemeClr val="accent4">
                    <a:lumMod val="60000"/>
                    <a:lumOff val="40000"/>
                  </a:schemeClr>
                </a:solidFill>
              </a:rPr>
              <a:t>$OGG_ETC_HOME</a:t>
            </a:r>
          </a:p>
          <a:p>
            <a:pPr>
              <a:lnSpc>
                <a:spcPct val="90000"/>
              </a:lnSpc>
            </a:pPr>
            <a:r>
              <a:rPr lang="en-US" sz="2400" b="1" dirty="0"/>
              <a:t>$OGG_VAR_HOME </a:t>
            </a:r>
          </a:p>
        </p:txBody>
      </p:sp>
    </p:spTree>
    <p:extLst>
      <p:ext uri="{BB962C8B-B14F-4D97-AF65-F5344CB8AC3E}">
        <p14:creationId xmlns:p14="http://schemas.microsoft.com/office/powerpoint/2010/main" val="150405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53</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Deployment Home - VAR</a:t>
            </a:r>
          </a:p>
        </p:txBody>
      </p:sp>
      <p:sp>
        <p:nvSpPr>
          <p:cNvPr id="8" name="TextBox 7"/>
          <p:cNvSpPr txBox="1"/>
          <p:nvPr/>
        </p:nvSpPr>
        <p:spPr>
          <a:xfrm>
            <a:off x="783769" y="1569336"/>
            <a:ext cx="3371541" cy="386976"/>
          </a:xfrm>
          <a:prstGeom prst="rect">
            <a:avLst/>
          </a:prstGeom>
          <a:noFill/>
        </p:spPr>
        <p:txBody>
          <a:bodyPr wrap="square" lIns="0" tIns="0" rIns="0" bIns="0" rtlCol="0">
            <a:noAutofit/>
          </a:bodyPr>
          <a:lstStyle/>
          <a:p>
            <a:pPr>
              <a:lnSpc>
                <a:spcPct val="90000"/>
              </a:lnSpc>
            </a:pPr>
            <a:r>
              <a:rPr lang="en-US" sz="2800" b="1" dirty="0"/>
              <a:t>Deployment Homes</a:t>
            </a:r>
          </a:p>
        </p:txBody>
      </p:sp>
      <p:sp>
        <p:nvSpPr>
          <p:cNvPr id="9" name="TextBox 8"/>
          <p:cNvSpPr txBox="1"/>
          <p:nvPr/>
        </p:nvSpPr>
        <p:spPr>
          <a:xfrm>
            <a:off x="783769" y="2279832"/>
            <a:ext cx="5057686" cy="708331"/>
          </a:xfrm>
          <a:prstGeom prst="rect">
            <a:avLst/>
          </a:prstGeom>
          <a:noFill/>
          <a:ln>
            <a:noFill/>
          </a:ln>
        </p:spPr>
        <p:txBody>
          <a:bodyPr wrap="square" lIns="0" tIns="0" rIns="0" bIns="0" rtlCol="0">
            <a:noAutofit/>
          </a:bodyPr>
          <a:lstStyle/>
          <a:p>
            <a:pPr>
              <a:lnSpc>
                <a:spcPct val="90000"/>
              </a:lnSpc>
            </a:pPr>
            <a:r>
              <a:rPr lang="en-US" sz="2400" b="1" dirty="0"/>
              <a:t>$OGG_ETC_HOME</a:t>
            </a:r>
          </a:p>
          <a:p>
            <a:pPr>
              <a:lnSpc>
                <a:spcPct val="90000"/>
              </a:lnSpc>
            </a:pPr>
            <a:r>
              <a:rPr lang="en-US" sz="2400" b="1" dirty="0">
                <a:solidFill>
                  <a:schemeClr val="accent4">
                    <a:lumMod val="60000"/>
                    <a:lumOff val="40000"/>
                  </a:schemeClr>
                </a:solidFill>
              </a:rPr>
              <a:t>$OGG_VAR_HOME </a:t>
            </a:r>
          </a:p>
        </p:txBody>
      </p:sp>
      <p:sp>
        <p:nvSpPr>
          <p:cNvPr id="10" name="TextBox 9"/>
          <p:cNvSpPr txBox="1"/>
          <p:nvPr/>
        </p:nvSpPr>
        <p:spPr>
          <a:xfrm>
            <a:off x="5567082" y="1190660"/>
            <a:ext cx="5899759" cy="5271458"/>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2 of 2 base folders for a deployment</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Customizable</a:t>
            </a:r>
          </a:p>
          <a:p>
            <a:pPr marL="742950" lvl="1" indent="-285750">
              <a:lnSpc>
                <a:spcPct val="90000"/>
              </a:lnSpc>
              <a:buFont typeface="Arial" charset="0"/>
              <a:buChar char="•"/>
            </a:pPr>
            <a:r>
              <a:rPr lang="en-US" sz="2000" dirty="0"/>
              <a:t>Configured through OGGCA or silent installation</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Housed items, such as</a:t>
            </a:r>
          </a:p>
          <a:p>
            <a:pPr marL="742950" lvl="1" indent="-285750">
              <a:lnSpc>
                <a:spcPct val="90000"/>
              </a:lnSpc>
              <a:buFont typeface="Arial" charset="0"/>
              <a:buChar char="•"/>
            </a:pPr>
            <a:r>
              <a:rPr lang="en-US" dirty="0"/>
              <a:t>Library Files (</a:t>
            </a:r>
            <a:r>
              <a:rPr lang="en-US" dirty="0">
                <a:solidFill>
                  <a:schemeClr val="accent4">
                    <a:lumMod val="60000"/>
                    <a:lumOff val="40000"/>
                  </a:schemeClr>
                </a:solidFill>
              </a:rPr>
              <a:t>lib</a:t>
            </a:r>
            <a:r>
              <a:rPr lang="en-US" dirty="0"/>
              <a:t>)</a:t>
            </a:r>
          </a:p>
          <a:p>
            <a:pPr marL="1200150" lvl="2" indent="-285750">
              <a:lnSpc>
                <a:spcPct val="90000"/>
              </a:lnSpc>
              <a:buFont typeface="Arial" charset="0"/>
              <a:buChar char="•"/>
            </a:pPr>
            <a:r>
              <a:rPr lang="en-US" dirty="0"/>
              <a:t>check points (</a:t>
            </a:r>
            <a:r>
              <a:rPr lang="en-US" dirty="0">
                <a:solidFill>
                  <a:srgbClr val="00B050"/>
                </a:solidFill>
              </a:rPr>
              <a:t>*.</a:t>
            </a:r>
            <a:r>
              <a:rPr lang="en-US" dirty="0" err="1">
                <a:solidFill>
                  <a:srgbClr val="00B050"/>
                </a:solidFill>
              </a:rPr>
              <a:t>cp</a:t>
            </a:r>
            <a:r>
              <a:rPr lang="en-US" dirty="0">
                <a:solidFill>
                  <a:srgbClr val="00B050"/>
                </a:solidFill>
              </a:rPr>
              <a:t>*</a:t>
            </a:r>
            <a:r>
              <a:rPr lang="en-US" dirty="0"/>
              <a:t>)</a:t>
            </a:r>
          </a:p>
          <a:p>
            <a:pPr marL="1200150" lvl="2" indent="-285750">
              <a:lnSpc>
                <a:spcPct val="90000"/>
              </a:lnSpc>
              <a:buFont typeface="Arial" charset="0"/>
              <a:buChar char="•"/>
            </a:pPr>
            <a:r>
              <a:rPr lang="en-US" dirty="0" err="1"/>
              <a:t>config</a:t>
            </a:r>
            <a:r>
              <a:rPr lang="en-US" dirty="0"/>
              <a:t> (</a:t>
            </a:r>
            <a:r>
              <a:rPr lang="en-US" dirty="0">
                <a:solidFill>
                  <a:srgbClr val="00B050"/>
                </a:solidFill>
              </a:rPr>
              <a:t>*.</a:t>
            </a:r>
            <a:r>
              <a:rPr lang="en-US" dirty="0" err="1">
                <a:solidFill>
                  <a:srgbClr val="00B050"/>
                </a:solidFill>
              </a:rPr>
              <a:t>dat</a:t>
            </a:r>
            <a:r>
              <a:rPr lang="en-US" dirty="0"/>
              <a:t>)</a:t>
            </a:r>
          </a:p>
          <a:p>
            <a:pPr marL="1200150" lvl="2" indent="-285750">
              <a:lnSpc>
                <a:spcPct val="90000"/>
              </a:lnSpc>
              <a:buFont typeface="Arial" charset="0"/>
              <a:buChar char="•"/>
            </a:pPr>
            <a:r>
              <a:rPr lang="en-US" dirty="0"/>
              <a:t>credential (</a:t>
            </a:r>
            <a:r>
              <a:rPr lang="en-US" dirty="0" err="1">
                <a:solidFill>
                  <a:srgbClr val="00B050"/>
                </a:solidFill>
              </a:rPr>
              <a:t>wallet.sso</a:t>
            </a:r>
            <a:r>
              <a:rPr lang="en-US" dirty="0"/>
              <a:t> &amp; </a:t>
            </a:r>
            <a:r>
              <a:rPr lang="en-US" dirty="0" err="1">
                <a:solidFill>
                  <a:schemeClr val="accent4">
                    <a:lumMod val="60000"/>
                    <a:lumOff val="40000"/>
                  </a:schemeClr>
                </a:solidFill>
              </a:rPr>
              <a:t>secureStore</a:t>
            </a:r>
            <a:r>
              <a:rPr lang="en-US" dirty="0"/>
              <a:t>)</a:t>
            </a:r>
          </a:p>
          <a:p>
            <a:pPr marL="1200150" lvl="2" indent="-285750">
              <a:lnSpc>
                <a:spcPct val="90000"/>
              </a:lnSpc>
              <a:buFont typeface="Arial" charset="0"/>
              <a:buChar char="•"/>
            </a:pPr>
            <a:r>
              <a:rPr lang="en-US" dirty="0"/>
              <a:t>data (</a:t>
            </a:r>
            <a:r>
              <a:rPr lang="en-US" dirty="0">
                <a:solidFill>
                  <a:srgbClr val="00B050"/>
                </a:solidFill>
              </a:rPr>
              <a:t>trail files</a:t>
            </a:r>
            <a:r>
              <a:rPr lang="en-US" dirty="0"/>
              <a:t>)</a:t>
            </a:r>
          </a:p>
          <a:p>
            <a:pPr marL="1200150" lvl="2" indent="-285750">
              <a:lnSpc>
                <a:spcPct val="90000"/>
              </a:lnSpc>
              <a:buFont typeface="Arial" charset="0"/>
              <a:buChar char="•"/>
            </a:pPr>
            <a:r>
              <a:rPr lang="en-US" dirty="0" err="1"/>
              <a:t>db</a:t>
            </a:r>
            <a:r>
              <a:rPr lang="en-US" dirty="0"/>
              <a:t> (</a:t>
            </a:r>
            <a:r>
              <a:rPr lang="en-US" dirty="0" err="1"/>
              <a:t>dirbdb</a:t>
            </a:r>
            <a:r>
              <a:rPr lang="en-US" dirty="0"/>
              <a:t>)</a:t>
            </a:r>
          </a:p>
          <a:p>
            <a:pPr marL="1200150" lvl="2" indent="-285750">
              <a:lnSpc>
                <a:spcPct val="90000"/>
              </a:lnSpc>
              <a:buFont typeface="Arial" charset="0"/>
              <a:buChar char="•"/>
            </a:pPr>
            <a:r>
              <a:rPr lang="en-US" dirty="0" err="1"/>
              <a:t>def</a:t>
            </a:r>
            <a:r>
              <a:rPr lang="en-US" dirty="0"/>
              <a:t> (definition files)</a:t>
            </a:r>
          </a:p>
          <a:p>
            <a:pPr marL="1200150" lvl="2" indent="-285750">
              <a:lnSpc>
                <a:spcPct val="90000"/>
              </a:lnSpc>
              <a:buFont typeface="Arial" charset="0"/>
              <a:buChar char="•"/>
            </a:pPr>
            <a:r>
              <a:rPr lang="en-US" dirty="0" err="1"/>
              <a:t>distpaths</a:t>
            </a:r>
            <a:r>
              <a:rPr lang="en-US" dirty="0"/>
              <a:t> (</a:t>
            </a:r>
            <a:r>
              <a:rPr lang="en-US" dirty="0">
                <a:solidFill>
                  <a:srgbClr val="00B050"/>
                </a:solidFill>
              </a:rPr>
              <a:t>*.</a:t>
            </a:r>
            <a:r>
              <a:rPr lang="en-US" dirty="0" err="1">
                <a:solidFill>
                  <a:srgbClr val="00B050"/>
                </a:solidFill>
              </a:rPr>
              <a:t>cpe</a:t>
            </a:r>
            <a:r>
              <a:rPr lang="en-US" dirty="0"/>
              <a:t> (mappings))</a:t>
            </a:r>
          </a:p>
          <a:p>
            <a:pPr marL="1200150" lvl="2" indent="-285750">
              <a:lnSpc>
                <a:spcPct val="90000"/>
              </a:lnSpc>
              <a:buFont typeface="Arial" charset="0"/>
              <a:buChar char="•"/>
            </a:pPr>
            <a:r>
              <a:rPr lang="en-US" dirty="0"/>
              <a:t>info</a:t>
            </a:r>
          </a:p>
          <a:p>
            <a:pPr marL="1200150" lvl="2" indent="-285750">
              <a:lnSpc>
                <a:spcPct val="90000"/>
              </a:lnSpc>
              <a:buFont typeface="Arial" charset="0"/>
              <a:buChar char="•"/>
            </a:pPr>
            <a:r>
              <a:rPr lang="en-US" dirty="0"/>
              <a:t>report (discard (</a:t>
            </a:r>
            <a:r>
              <a:rPr lang="en-US" dirty="0">
                <a:solidFill>
                  <a:srgbClr val="00B050"/>
                </a:solidFill>
              </a:rPr>
              <a:t>*.</a:t>
            </a:r>
            <a:r>
              <a:rPr lang="en-US" dirty="0" err="1">
                <a:solidFill>
                  <a:srgbClr val="00B050"/>
                </a:solidFill>
              </a:rPr>
              <a:t>dsc</a:t>
            </a:r>
            <a:r>
              <a:rPr lang="en-US" dirty="0"/>
              <a:t>) &amp; report (</a:t>
            </a:r>
            <a:r>
              <a:rPr lang="en-US" dirty="0">
                <a:solidFill>
                  <a:srgbClr val="00B050"/>
                </a:solidFill>
              </a:rPr>
              <a:t>*.</a:t>
            </a:r>
            <a:r>
              <a:rPr lang="en-US" dirty="0" err="1">
                <a:solidFill>
                  <a:srgbClr val="00B050"/>
                </a:solidFill>
              </a:rPr>
              <a:t>rpt</a:t>
            </a:r>
            <a:r>
              <a:rPr lang="en-US" dirty="0"/>
              <a:t>))</a:t>
            </a:r>
          </a:p>
          <a:p>
            <a:pPr marL="1200150" lvl="2" indent="-285750">
              <a:lnSpc>
                <a:spcPct val="90000"/>
              </a:lnSpc>
              <a:buFont typeface="Arial" charset="0"/>
              <a:buChar char="•"/>
            </a:pPr>
            <a:r>
              <a:rPr lang="en-US" dirty="0" err="1"/>
              <a:t>sql</a:t>
            </a:r>
            <a:r>
              <a:rPr lang="en-US" dirty="0"/>
              <a:t> (</a:t>
            </a:r>
            <a:r>
              <a:rPr lang="en-US" dirty="0" err="1"/>
              <a:t>sql</a:t>
            </a:r>
            <a:r>
              <a:rPr lang="en-US" dirty="0"/>
              <a:t> files)</a:t>
            </a:r>
          </a:p>
          <a:p>
            <a:pPr marL="1200150" lvl="2" indent="-285750">
              <a:lnSpc>
                <a:spcPct val="90000"/>
              </a:lnSpc>
              <a:buFont typeface="Arial" charset="0"/>
              <a:buChar char="•"/>
            </a:pPr>
            <a:r>
              <a:rPr lang="en-US" dirty="0"/>
              <a:t>wallet </a:t>
            </a:r>
          </a:p>
          <a:p>
            <a:pPr marL="1200150" lvl="2" indent="-285750">
              <a:lnSpc>
                <a:spcPct val="90000"/>
              </a:lnSpc>
              <a:buFont typeface="Arial" charset="0"/>
              <a:buChar char="•"/>
            </a:pPr>
            <a:r>
              <a:rPr lang="en-US" dirty="0"/>
              <a:t>www</a:t>
            </a:r>
          </a:p>
        </p:txBody>
      </p:sp>
    </p:spTree>
    <p:extLst>
      <p:ext uri="{BB962C8B-B14F-4D97-AF65-F5344CB8AC3E}">
        <p14:creationId xmlns:p14="http://schemas.microsoft.com/office/powerpoint/2010/main" val="195436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54</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Deployment Home – VAR (</a:t>
            </a:r>
            <a:r>
              <a:rPr lang="en-US" dirty="0" err="1"/>
              <a:t>con’t</a:t>
            </a:r>
            <a:r>
              <a:rPr lang="en-US" dirty="0"/>
              <a:t>)</a:t>
            </a:r>
          </a:p>
        </p:txBody>
      </p:sp>
      <p:sp>
        <p:nvSpPr>
          <p:cNvPr id="8" name="TextBox 7"/>
          <p:cNvSpPr txBox="1"/>
          <p:nvPr/>
        </p:nvSpPr>
        <p:spPr>
          <a:xfrm>
            <a:off x="783769" y="1569336"/>
            <a:ext cx="3371541" cy="386976"/>
          </a:xfrm>
          <a:prstGeom prst="rect">
            <a:avLst/>
          </a:prstGeom>
          <a:noFill/>
        </p:spPr>
        <p:txBody>
          <a:bodyPr wrap="square" lIns="0" tIns="0" rIns="0" bIns="0" rtlCol="0">
            <a:noAutofit/>
          </a:bodyPr>
          <a:lstStyle/>
          <a:p>
            <a:pPr>
              <a:lnSpc>
                <a:spcPct val="90000"/>
              </a:lnSpc>
            </a:pPr>
            <a:r>
              <a:rPr lang="en-US" sz="2800" b="1" dirty="0"/>
              <a:t>Deployment Homes</a:t>
            </a:r>
          </a:p>
        </p:txBody>
      </p:sp>
      <p:sp>
        <p:nvSpPr>
          <p:cNvPr id="9" name="TextBox 8"/>
          <p:cNvSpPr txBox="1"/>
          <p:nvPr/>
        </p:nvSpPr>
        <p:spPr>
          <a:xfrm>
            <a:off x="783769" y="2279832"/>
            <a:ext cx="5057686" cy="708331"/>
          </a:xfrm>
          <a:prstGeom prst="rect">
            <a:avLst/>
          </a:prstGeom>
          <a:noFill/>
          <a:ln>
            <a:noFill/>
          </a:ln>
        </p:spPr>
        <p:txBody>
          <a:bodyPr wrap="square" lIns="0" tIns="0" rIns="0" bIns="0" rtlCol="0">
            <a:noAutofit/>
          </a:bodyPr>
          <a:lstStyle/>
          <a:p>
            <a:pPr>
              <a:lnSpc>
                <a:spcPct val="90000"/>
              </a:lnSpc>
            </a:pPr>
            <a:r>
              <a:rPr lang="en-US" sz="2400" b="1" dirty="0"/>
              <a:t>$OGG_ETC_HOME</a:t>
            </a:r>
          </a:p>
          <a:p>
            <a:pPr>
              <a:lnSpc>
                <a:spcPct val="90000"/>
              </a:lnSpc>
            </a:pPr>
            <a:r>
              <a:rPr lang="en-US" sz="2400" b="1" dirty="0">
                <a:solidFill>
                  <a:schemeClr val="accent4">
                    <a:lumMod val="60000"/>
                    <a:lumOff val="40000"/>
                  </a:schemeClr>
                </a:solidFill>
              </a:rPr>
              <a:t>$OGG_VAR_HOME </a:t>
            </a:r>
          </a:p>
        </p:txBody>
      </p:sp>
      <p:sp>
        <p:nvSpPr>
          <p:cNvPr id="10" name="TextBox 9"/>
          <p:cNvSpPr txBox="1"/>
          <p:nvPr/>
        </p:nvSpPr>
        <p:spPr>
          <a:xfrm>
            <a:off x="4894729" y="1190660"/>
            <a:ext cx="6572112" cy="5271458"/>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2 of 2 base folders for a deployment</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Housed items, such as</a:t>
            </a:r>
          </a:p>
          <a:p>
            <a:pPr marL="742950" lvl="1" indent="-285750">
              <a:lnSpc>
                <a:spcPct val="90000"/>
              </a:lnSpc>
              <a:buFont typeface="Arial" charset="0"/>
              <a:buChar char="•"/>
            </a:pPr>
            <a:r>
              <a:rPr lang="en-US" dirty="0"/>
              <a:t>Lock Files (</a:t>
            </a:r>
            <a:r>
              <a:rPr lang="en-US" dirty="0">
                <a:solidFill>
                  <a:schemeClr val="accent4">
                    <a:lumMod val="60000"/>
                    <a:lumOff val="40000"/>
                  </a:schemeClr>
                </a:solidFill>
              </a:rPr>
              <a:t>lock</a:t>
            </a:r>
            <a:r>
              <a:rPr lang="en-US" dirty="0"/>
              <a:t>)</a:t>
            </a:r>
          </a:p>
          <a:p>
            <a:pPr marL="742950" lvl="1" indent="-285750">
              <a:lnSpc>
                <a:spcPct val="90000"/>
              </a:lnSpc>
              <a:buFont typeface="Arial" charset="0"/>
              <a:buChar char="•"/>
            </a:pPr>
            <a:r>
              <a:rPr lang="en-US" dirty="0"/>
              <a:t>Log Files (</a:t>
            </a:r>
            <a:r>
              <a:rPr lang="en-US" dirty="0">
                <a:solidFill>
                  <a:schemeClr val="accent4">
                    <a:lumMod val="60000"/>
                    <a:lumOff val="40000"/>
                  </a:schemeClr>
                </a:solidFill>
              </a:rPr>
              <a:t>log</a:t>
            </a:r>
            <a:r>
              <a:rPr lang="en-US" dirty="0"/>
              <a:t>)</a:t>
            </a:r>
          </a:p>
          <a:p>
            <a:pPr marL="1200150" lvl="2" indent="-285750">
              <a:lnSpc>
                <a:spcPct val="90000"/>
              </a:lnSpc>
              <a:buFont typeface="Arial" charset="0"/>
              <a:buChar char="•"/>
            </a:pPr>
            <a:r>
              <a:rPr lang="en-US" dirty="0">
                <a:solidFill>
                  <a:srgbClr val="00B050"/>
                </a:solidFill>
              </a:rPr>
              <a:t>*.log</a:t>
            </a:r>
          </a:p>
          <a:p>
            <a:pPr marL="742950" lvl="1" indent="-285750">
              <a:lnSpc>
                <a:spcPct val="90000"/>
              </a:lnSpc>
              <a:buFont typeface="Arial" charset="0"/>
              <a:buChar char="•"/>
            </a:pPr>
            <a:r>
              <a:rPr lang="en-US" dirty="0"/>
              <a:t>Run Items (</a:t>
            </a:r>
            <a:r>
              <a:rPr lang="en-US" dirty="0">
                <a:solidFill>
                  <a:schemeClr val="accent4">
                    <a:lumMod val="60000"/>
                    <a:lumOff val="40000"/>
                  </a:schemeClr>
                </a:solidFill>
              </a:rPr>
              <a:t>run</a:t>
            </a:r>
            <a:r>
              <a:rPr lang="en-US" dirty="0"/>
              <a:t>)</a:t>
            </a:r>
          </a:p>
          <a:p>
            <a:pPr marL="1200150" lvl="2" indent="-285750">
              <a:lnSpc>
                <a:spcPct val="90000"/>
              </a:lnSpc>
              <a:buFont typeface="Arial" charset="0"/>
              <a:buChar char="•"/>
            </a:pPr>
            <a:r>
              <a:rPr lang="en-US" dirty="0">
                <a:solidFill>
                  <a:srgbClr val="00B050"/>
                </a:solidFill>
              </a:rPr>
              <a:t>BR</a:t>
            </a:r>
          </a:p>
          <a:p>
            <a:pPr marL="1200150" lvl="2" indent="-285750">
              <a:lnSpc>
                <a:spcPct val="90000"/>
              </a:lnSpc>
              <a:buFont typeface="Arial" charset="0"/>
              <a:buChar char="•"/>
            </a:pPr>
            <a:r>
              <a:rPr lang="en-US" dirty="0">
                <a:solidFill>
                  <a:srgbClr val="00B050"/>
                </a:solidFill>
              </a:rPr>
              <a:t>*.pc*</a:t>
            </a:r>
          </a:p>
          <a:p>
            <a:pPr marL="742950" lvl="1" indent="-285750">
              <a:lnSpc>
                <a:spcPct val="90000"/>
              </a:lnSpc>
              <a:buFont typeface="Arial" charset="0"/>
              <a:buChar char="•"/>
            </a:pPr>
            <a:r>
              <a:rPr lang="en-US" dirty="0"/>
              <a:t>Temp Files (</a:t>
            </a:r>
            <a:r>
              <a:rPr lang="en-US" dirty="0">
                <a:solidFill>
                  <a:schemeClr val="accent4">
                    <a:lumMod val="60000"/>
                    <a:lumOff val="40000"/>
                  </a:schemeClr>
                </a:solidFill>
              </a:rPr>
              <a:t>temp</a:t>
            </a:r>
            <a:r>
              <a:rPr lang="en-US" dirty="0"/>
              <a:t>)</a:t>
            </a:r>
          </a:p>
          <a:p>
            <a:pPr marL="1200150" lvl="2" indent="-285750">
              <a:lnSpc>
                <a:spcPct val="90000"/>
              </a:lnSpc>
              <a:buFont typeface="Arial" charset="0"/>
              <a:buChar char="•"/>
            </a:pPr>
            <a:r>
              <a:rPr lang="en-US" dirty="0" err="1">
                <a:solidFill>
                  <a:srgbClr val="00B050"/>
                </a:solidFill>
              </a:rPr>
              <a:t>globalCfg.json</a:t>
            </a:r>
            <a:r>
              <a:rPr lang="en-US" dirty="0">
                <a:solidFill>
                  <a:srgbClr val="00B050"/>
                </a:solidFill>
              </a:rPr>
              <a:t> </a:t>
            </a:r>
            <a:r>
              <a:rPr lang="en-US" dirty="0"/>
              <a:t>– monitoring information configured</a:t>
            </a:r>
            <a:endParaRPr lang="en-US" dirty="0">
              <a:solidFill>
                <a:srgbClr val="00B050"/>
              </a:solidFill>
            </a:endParaRPr>
          </a:p>
        </p:txBody>
      </p:sp>
    </p:spTree>
    <p:extLst>
      <p:ext uri="{BB962C8B-B14F-4D97-AF65-F5344CB8AC3E}">
        <p14:creationId xmlns:p14="http://schemas.microsoft.com/office/powerpoint/2010/main" val="194790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55</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Service Manager</a:t>
            </a:r>
          </a:p>
        </p:txBody>
      </p:sp>
      <p:sp>
        <p:nvSpPr>
          <p:cNvPr id="8" name="TextBox 7"/>
          <p:cNvSpPr txBox="1"/>
          <p:nvPr/>
        </p:nvSpPr>
        <p:spPr>
          <a:xfrm>
            <a:off x="5159829" y="1284790"/>
            <a:ext cx="6307012" cy="4768767"/>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3 base folders for a deployment</a:t>
            </a:r>
          </a:p>
          <a:p>
            <a:pPr marL="742950" lvl="1" indent="-285750">
              <a:lnSpc>
                <a:spcPct val="90000"/>
              </a:lnSpc>
              <a:buFont typeface="Arial" charset="0"/>
              <a:buChar char="•"/>
            </a:pPr>
            <a:r>
              <a:rPr lang="en-US" sz="2400" dirty="0"/>
              <a:t>bin</a:t>
            </a:r>
          </a:p>
          <a:p>
            <a:pPr marL="1200150" lvl="2" indent="-285750">
              <a:lnSpc>
                <a:spcPct val="90000"/>
              </a:lnSpc>
              <a:buFont typeface="Arial" charset="0"/>
              <a:buChar char="•"/>
            </a:pPr>
            <a:r>
              <a:rPr lang="en-US" dirty="0" err="1">
                <a:solidFill>
                  <a:srgbClr val="92D050"/>
                </a:solidFill>
              </a:rPr>
              <a:t>startSM.sh</a:t>
            </a:r>
            <a:endParaRPr lang="en-US" dirty="0">
              <a:solidFill>
                <a:srgbClr val="92D050"/>
              </a:solidFill>
            </a:endParaRPr>
          </a:p>
          <a:p>
            <a:pPr marL="1200150" lvl="2" indent="-285750">
              <a:lnSpc>
                <a:spcPct val="90000"/>
              </a:lnSpc>
              <a:buFont typeface="Arial" charset="0"/>
              <a:buChar char="•"/>
            </a:pPr>
            <a:r>
              <a:rPr lang="en-US" dirty="0" err="1">
                <a:solidFill>
                  <a:srgbClr val="92D050"/>
                </a:solidFill>
              </a:rPr>
              <a:t>stopSM.sh</a:t>
            </a:r>
            <a:endParaRPr lang="en-US" dirty="0">
              <a:solidFill>
                <a:srgbClr val="92D050"/>
              </a:solidFill>
            </a:endParaRPr>
          </a:p>
          <a:p>
            <a:pPr marL="742950" lvl="1" indent="-285750">
              <a:lnSpc>
                <a:spcPct val="90000"/>
              </a:lnSpc>
              <a:buFont typeface="Arial" charset="0"/>
              <a:buChar char="•"/>
            </a:pPr>
            <a:r>
              <a:rPr lang="en-US" sz="2400" dirty="0" err="1"/>
              <a:t>etc</a:t>
            </a:r>
            <a:endParaRPr lang="en-US" sz="2400" dirty="0"/>
          </a:p>
          <a:p>
            <a:pPr marL="742950" lvl="1" indent="-285750">
              <a:lnSpc>
                <a:spcPct val="90000"/>
              </a:lnSpc>
              <a:buFont typeface="Arial" charset="0"/>
              <a:buChar char="•"/>
            </a:pPr>
            <a:r>
              <a:rPr lang="en-US" sz="2400" dirty="0" err="1"/>
              <a:t>var</a:t>
            </a:r>
            <a:endParaRPr lang="en-US" sz="2400" dirty="0"/>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Location Customizable</a:t>
            </a:r>
          </a:p>
          <a:p>
            <a:pPr marL="742950" lvl="1" indent="-285750">
              <a:lnSpc>
                <a:spcPct val="90000"/>
              </a:lnSpc>
              <a:buFont typeface="Arial" charset="0"/>
              <a:buChar char="•"/>
            </a:pPr>
            <a:r>
              <a:rPr lang="en-US" sz="2400" dirty="0"/>
              <a:t>Configured through OGGCA or silent installation</a:t>
            </a:r>
          </a:p>
          <a:p>
            <a:pPr marL="742950" lvl="1" indent="-285750">
              <a:lnSpc>
                <a:spcPct val="90000"/>
              </a:lnSpc>
              <a:buFont typeface="Arial" charset="0"/>
              <a:buChar char="•"/>
            </a:pPr>
            <a:endParaRPr lang="en-US" sz="2400" dirty="0"/>
          </a:p>
          <a:p>
            <a:pPr marL="285750" indent="-285750">
              <a:lnSpc>
                <a:spcPct val="90000"/>
              </a:lnSpc>
              <a:buFont typeface="Arial" charset="0"/>
              <a:buChar char="•"/>
            </a:pPr>
            <a:r>
              <a:rPr lang="en-US" sz="2400" dirty="0"/>
              <a:t>New environment variables</a:t>
            </a:r>
          </a:p>
          <a:p>
            <a:pPr marL="742950" lvl="1" indent="-285750">
              <a:lnSpc>
                <a:spcPct val="90000"/>
              </a:lnSpc>
              <a:buFont typeface="Arial" charset="0"/>
              <a:buChar char="•"/>
            </a:pPr>
            <a:r>
              <a:rPr lang="en-US" sz="2000" dirty="0"/>
              <a:t>$OGG_ETC_HOME</a:t>
            </a:r>
          </a:p>
          <a:p>
            <a:pPr marL="742950" lvl="1" indent="-285750">
              <a:lnSpc>
                <a:spcPct val="90000"/>
              </a:lnSpc>
              <a:buFont typeface="Arial" charset="0"/>
              <a:buChar char="•"/>
            </a:pPr>
            <a:r>
              <a:rPr lang="en-US" sz="2000" dirty="0"/>
              <a:t>$OGG_VAR_HOME</a:t>
            </a:r>
            <a:endParaRPr lang="en-US" sz="2400" dirty="0"/>
          </a:p>
          <a:p>
            <a:pPr marL="285750" indent="-285750">
              <a:lnSpc>
                <a:spcPct val="90000"/>
              </a:lnSpc>
              <a:buFont typeface="Arial" charset="0"/>
              <a:buChar char="•"/>
            </a:pPr>
            <a:endParaRPr lang="en-US" dirty="0"/>
          </a:p>
          <a:p>
            <a:pPr marL="285750" indent="-285750">
              <a:lnSpc>
                <a:spcPct val="90000"/>
              </a:lnSpc>
              <a:buFont typeface="Arial" charset="0"/>
              <a:buChar char="•"/>
            </a:pPr>
            <a:r>
              <a:rPr lang="en-US" sz="2400" dirty="0"/>
              <a:t>Best Practice – Name directory: </a:t>
            </a:r>
            <a:r>
              <a:rPr lang="en-US" sz="2400" dirty="0" err="1"/>
              <a:t>ServiceManager</a:t>
            </a:r>
            <a:endParaRPr lang="en-US" sz="2400" dirty="0"/>
          </a:p>
          <a:p>
            <a:pPr marL="285750" indent="-285750">
              <a:lnSpc>
                <a:spcPct val="90000"/>
              </a:lnSpc>
              <a:buFont typeface="Arial" charset="0"/>
              <a:buChar char="•"/>
            </a:pPr>
            <a:endParaRPr lang="en-US" sz="2400" dirty="0"/>
          </a:p>
          <a:p>
            <a:pPr marL="285750" indent="-285750">
              <a:lnSpc>
                <a:spcPct val="90000"/>
              </a:lnSpc>
              <a:buFont typeface="Arial" charset="0"/>
              <a:buChar char="•"/>
            </a:pPr>
            <a:endParaRPr lang="en-US" sz="2400" dirty="0"/>
          </a:p>
          <a:p>
            <a:pPr>
              <a:lnSpc>
                <a:spcPct val="90000"/>
              </a:lnSpc>
            </a:pPr>
            <a:endParaRPr lang="en-US" dirty="0"/>
          </a:p>
        </p:txBody>
      </p:sp>
      <p:sp>
        <p:nvSpPr>
          <p:cNvPr id="9" name="TextBox 8"/>
          <p:cNvSpPr txBox="1"/>
          <p:nvPr/>
        </p:nvSpPr>
        <p:spPr>
          <a:xfrm>
            <a:off x="783769" y="1569336"/>
            <a:ext cx="3371541" cy="386976"/>
          </a:xfrm>
          <a:prstGeom prst="rect">
            <a:avLst/>
          </a:prstGeom>
          <a:noFill/>
        </p:spPr>
        <p:txBody>
          <a:bodyPr wrap="square" lIns="0" tIns="0" rIns="0" bIns="0" rtlCol="0">
            <a:noAutofit/>
          </a:bodyPr>
          <a:lstStyle/>
          <a:p>
            <a:pPr>
              <a:lnSpc>
                <a:spcPct val="90000"/>
              </a:lnSpc>
            </a:pPr>
            <a:r>
              <a:rPr lang="en-US" sz="2800" b="1" dirty="0"/>
              <a:t>Deployment Homes</a:t>
            </a:r>
          </a:p>
        </p:txBody>
      </p:sp>
    </p:spTree>
    <p:extLst>
      <p:ext uri="{BB962C8B-B14F-4D97-AF65-F5344CB8AC3E}">
        <p14:creationId xmlns:p14="http://schemas.microsoft.com/office/powerpoint/2010/main" val="9516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Thursday’s Agenda</a:t>
            </a:r>
          </a:p>
        </p:txBody>
      </p:sp>
      <p:sp>
        <p:nvSpPr>
          <p:cNvPr id="4" name="Slide Number Placeholder 3"/>
          <p:cNvSpPr>
            <a:spLocks noGrp="1"/>
          </p:cNvSpPr>
          <p:nvPr>
            <p:ph type="sldNum" sz="quarter" idx="12"/>
          </p:nvPr>
        </p:nvSpPr>
        <p:spPr/>
        <p:txBody>
          <a:bodyPr/>
          <a:lstStyle/>
          <a:p>
            <a:fld id="{C51EAA63-D034-42AE-91FA-B13B9518C7BE}" type="slidenum">
              <a:rPr lang="en-US" smtClean="0"/>
              <a:pPr/>
              <a:t>56</a:t>
            </a:fld>
            <a:endParaRPr lang="en-US" dirty="0"/>
          </a:p>
        </p:txBody>
      </p:sp>
      <p:graphicFrame>
        <p:nvGraphicFramePr>
          <p:cNvPr id="6" name="Diagram 5"/>
          <p:cNvGraphicFramePr/>
          <p:nvPr>
            <p:extLst>
              <p:ext uri="{D42A27DB-BD31-4B8C-83A1-F6EECF244321}">
                <p14:modId xmlns:p14="http://schemas.microsoft.com/office/powerpoint/2010/main" val="1950529565"/>
              </p:ext>
            </p:extLst>
          </p:nvPr>
        </p:nvGraphicFramePr>
        <p:xfrm>
          <a:off x="531813" y="1765300"/>
          <a:ext cx="11125199" cy="3343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6055355"/>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57</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RESTful APIs</a:t>
            </a:r>
          </a:p>
        </p:txBody>
      </p:sp>
      <p:sp>
        <p:nvSpPr>
          <p:cNvPr id="8" name="TextBox 7"/>
          <p:cNvSpPr txBox="1"/>
          <p:nvPr/>
        </p:nvSpPr>
        <p:spPr>
          <a:xfrm>
            <a:off x="531812" y="1350450"/>
            <a:ext cx="9265331" cy="4768767"/>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Representational State Transfer (RESTful) Application Program Interface (API)</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Uses HTTP requests</a:t>
            </a:r>
          </a:p>
          <a:p>
            <a:pPr marL="742950" lvl="1" indent="-285750">
              <a:lnSpc>
                <a:spcPct val="90000"/>
              </a:lnSpc>
              <a:buFont typeface="Arial" charset="0"/>
              <a:buChar char="•"/>
            </a:pPr>
            <a:r>
              <a:rPr lang="en-US" sz="2400" dirty="0"/>
              <a:t>GET, PUT, POST, and DELETE</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Can be used with many different programming languages</a:t>
            </a:r>
          </a:p>
          <a:p>
            <a:pPr marL="742950" lvl="1" indent="-285750">
              <a:lnSpc>
                <a:spcPct val="90000"/>
              </a:lnSpc>
              <a:buFont typeface="Arial" charset="0"/>
              <a:buChar char="•"/>
            </a:pPr>
            <a:r>
              <a:rPr lang="en-US" sz="2400" dirty="0"/>
              <a:t>PL/SQL</a:t>
            </a:r>
          </a:p>
          <a:p>
            <a:pPr marL="742950" lvl="1" indent="-285750">
              <a:lnSpc>
                <a:spcPct val="90000"/>
              </a:lnSpc>
              <a:buFont typeface="Arial" charset="0"/>
              <a:buChar char="•"/>
            </a:pPr>
            <a:r>
              <a:rPr lang="en-US" sz="2400" dirty="0"/>
              <a:t>Perl</a:t>
            </a:r>
          </a:p>
          <a:p>
            <a:pPr marL="742950" lvl="1" indent="-285750">
              <a:lnSpc>
                <a:spcPct val="90000"/>
              </a:lnSpc>
              <a:buFont typeface="Arial" charset="0"/>
              <a:buChar char="•"/>
            </a:pPr>
            <a:r>
              <a:rPr lang="en-US" sz="2400" dirty="0"/>
              <a:t>Shell</a:t>
            </a:r>
          </a:p>
          <a:p>
            <a:pPr marL="742950" lvl="1" indent="-285750">
              <a:lnSpc>
                <a:spcPct val="90000"/>
              </a:lnSpc>
              <a:buFont typeface="Arial" charset="0"/>
              <a:buChar char="•"/>
            </a:pPr>
            <a:r>
              <a:rPr lang="en-US" sz="2400" dirty="0"/>
              <a:t>JSON</a:t>
            </a:r>
          </a:p>
          <a:p>
            <a:pPr marL="742950" lvl="1" indent="-285750">
              <a:lnSpc>
                <a:spcPct val="90000"/>
              </a:lnSpc>
              <a:buFont typeface="Arial" charset="0"/>
              <a:buChar char="•"/>
            </a:pPr>
            <a:r>
              <a:rPr lang="en-US" sz="2400" dirty="0" err="1"/>
              <a:t>Etc</a:t>
            </a:r>
            <a:r>
              <a:rPr lang="is-IS" sz="2400" dirty="0"/>
              <a:t>… </a:t>
            </a:r>
            <a:endParaRPr lang="en-US" sz="2400" dirty="0"/>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Simple interaction from command line using CURL (examples coming up)</a:t>
            </a:r>
          </a:p>
          <a:p>
            <a:pPr>
              <a:lnSpc>
                <a:spcPct val="90000"/>
              </a:lnSpc>
            </a:pPr>
            <a:endParaRPr lang="en-US" dirty="0"/>
          </a:p>
        </p:txBody>
      </p:sp>
    </p:spTree>
    <p:extLst>
      <p:ext uri="{BB962C8B-B14F-4D97-AF65-F5344CB8AC3E}">
        <p14:creationId xmlns:p14="http://schemas.microsoft.com/office/powerpoint/2010/main" val="113967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58</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RESTful APIs – JSON Documents </a:t>
            </a:r>
          </a:p>
        </p:txBody>
      </p:sp>
      <p:sp>
        <p:nvSpPr>
          <p:cNvPr id="8" name="TextBox 7"/>
          <p:cNvSpPr txBox="1"/>
          <p:nvPr/>
        </p:nvSpPr>
        <p:spPr>
          <a:xfrm>
            <a:off x="531812" y="1350451"/>
            <a:ext cx="10887302" cy="2372464"/>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JavaScript Object Notation (JSON)</a:t>
            </a:r>
          </a:p>
          <a:p>
            <a:pPr marL="742950" lvl="1" indent="-285750">
              <a:lnSpc>
                <a:spcPct val="90000"/>
              </a:lnSpc>
              <a:buFont typeface="Arial" charset="0"/>
              <a:buChar char="•"/>
            </a:pPr>
            <a:r>
              <a:rPr lang="en-US" sz="2400" dirty="0"/>
              <a:t>An open-standard file format used to transmit data objects consisting of attribute-value pairs and array data types</a:t>
            </a:r>
          </a:p>
          <a:p>
            <a:pPr marL="742950" lvl="1" indent="-285750">
              <a:lnSpc>
                <a:spcPct val="90000"/>
              </a:lnSpc>
              <a:buFont typeface="Arial" charset="0"/>
              <a:buChar char="•"/>
            </a:pPr>
            <a:r>
              <a:rPr lang="en-US" sz="2400" dirty="0"/>
              <a:t>Media Type: application/</a:t>
            </a:r>
            <a:r>
              <a:rPr lang="en-US" sz="2400" dirty="0" err="1"/>
              <a:t>json</a:t>
            </a:r>
            <a:endParaRPr lang="en-US" sz="2400" dirty="0"/>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Example – create credential alias:</a:t>
            </a:r>
          </a:p>
          <a:p>
            <a:pPr marL="285750" indent="-285750">
              <a:lnSpc>
                <a:spcPct val="90000"/>
              </a:lnSpc>
              <a:buFont typeface="Arial" charset="0"/>
              <a:buChar char="•"/>
            </a:pPr>
            <a:endParaRPr lang="en-US" sz="2400" dirty="0"/>
          </a:p>
          <a:p>
            <a:pPr marL="285750" indent="-285750">
              <a:lnSpc>
                <a:spcPct val="90000"/>
              </a:lnSpc>
              <a:buFont typeface="Arial" charset="0"/>
              <a:buChar char="•"/>
            </a:pPr>
            <a:endParaRPr lang="en-US" sz="2400" dirty="0"/>
          </a:p>
          <a:p>
            <a:pPr>
              <a:lnSpc>
                <a:spcPct val="90000"/>
              </a:lnSpc>
            </a:pPr>
            <a:endParaRPr lang="en-US" dirty="0"/>
          </a:p>
        </p:txBody>
      </p:sp>
      <p:sp>
        <p:nvSpPr>
          <p:cNvPr id="2" name="TextBox 1"/>
          <p:cNvSpPr txBox="1"/>
          <p:nvPr/>
        </p:nvSpPr>
        <p:spPr>
          <a:xfrm>
            <a:off x="4572000" y="3483430"/>
            <a:ext cx="3363685" cy="1643742"/>
          </a:xfrm>
          <a:prstGeom prst="rect">
            <a:avLst/>
          </a:prstGeom>
          <a:noFill/>
        </p:spPr>
        <p:txBody>
          <a:bodyPr wrap="none" lIns="0" tIns="0" rIns="0" bIns="0" rtlCol="0">
            <a:noAutofit/>
          </a:bodyPr>
          <a:lstStyle/>
          <a:p>
            <a:r>
              <a:rPr lang="en-US" dirty="0"/>
              <a:t>{</a:t>
            </a:r>
          </a:p>
          <a:p>
            <a:r>
              <a:rPr lang="en-US" dirty="0"/>
              <a:t>    "$schema":"</a:t>
            </a:r>
            <a:r>
              <a:rPr lang="en-US" dirty="0" err="1"/>
              <a:t>ogg:credentials</a:t>
            </a:r>
            <a:r>
              <a:rPr lang="en-US" dirty="0"/>
              <a:t>",</a:t>
            </a:r>
          </a:p>
          <a:p>
            <a:r>
              <a:rPr lang="en-US" dirty="0"/>
              <a:t>    "</a:t>
            </a:r>
            <a:r>
              <a:rPr lang="en-US" dirty="0" err="1"/>
              <a:t>userid</a:t>
            </a:r>
            <a:r>
              <a:rPr lang="en-US" dirty="0"/>
              <a:t>":"</a:t>
            </a:r>
            <a:r>
              <a:rPr lang="en-US" dirty="0" err="1"/>
              <a:t>ggate</a:t>
            </a:r>
            <a:r>
              <a:rPr lang="en-US" dirty="0"/>
              <a:t>",</a:t>
            </a:r>
          </a:p>
          <a:p>
            <a:r>
              <a:rPr lang="en-US" dirty="0"/>
              <a:t>    "password":"</a:t>
            </a:r>
            <a:r>
              <a:rPr lang="en-US" dirty="0" err="1"/>
              <a:t>ggate</a:t>
            </a:r>
            <a:r>
              <a:rPr lang="en-US" dirty="0"/>
              <a:t>"</a:t>
            </a:r>
          </a:p>
          <a:p>
            <a:r>
              <a:rPr lang="en-US" dirty="0"/>
              <a:t>}</a:t>
            </a:r>
          </a:p>
          <a:p>
            <a:pPr>
              <a:lnSpc>
                <a:spcPct val="90000"/>
              </a:lnSpc>
            </a:pPr>
            <a:endParaRPr lang="en-US" dirty="0"/>
          </a:p>
        </p:txBody>
      </p:sp>
    </p:spTree>
    <p:extLst>
      <p:ext uri="{BB962C8B-B14F-4D97-AF65-F5344CB8AC3E}">
        <p14:creationId xmlns:p14="http://schemas.microsoft.com/office/powerpoint/2010/main" val="144577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59</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RESTful APIs – GET </a:t>
            </a:r>
          </a:p>
        </p:txBody>
      </p:sp>
      <p:sp>
        <p:nvSpPr>
          <p:cNvPr id="8" name="TextBox 7"/>
          <p:cNvSpPr txBox="1"/>
          <p:nvPr/>
        </p:nvSpPr>
        <p:spPr>
          <a:xfrm>
            <a:off x="531812" y="1350450"/>
            <a:ext cx="9265331" cy="1131493"/>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GET option allows you to retrieve  items back from a service</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Example – GET associated services</a:t>
            </a:r>
            <a:r>
              <a:rPr lang="is-IS" sz="2400" dirty="0"/>
              <a:t> </a:t>
            </a:r>
            <a:endParaRPr lang="en-US" sz="2400" dirty="0"/>
          </a:p>
          <a:p>
            <a:pPr marL="285750" indent="-285750">
              <a:lnSpc>
                <a:spcPct val="90000"/>
              </a:lnSpc>
              <a:buFont typeface="Arial" charset="0"/>
              <a:buChar char="•"/>
            </a:pPr>
            <a:endParaRPr lang="en-US" sz="2400" dirty="0"/>
          </a:p>
          <a:p>
            <a:pPr marL="285750" indent="-285750">
              <a:lnSpc>
                <a:spcPct val="90000"/>
              </a:lnSpc>
              <a:buFont typeface="Arial" charset="0"/>
              <a:buChar char="•"/>
            </a:pPr>
            <a:endParaRPr lang="en-US" sz="2400" dirty="0"/>
          </a:p>
          <a:p>
            <a:pPr>
              <a:lnSpc>
                <a:spcPct val="90000"/>
              </a:lnSpc>
            </a:pPr>
            <a:endParaRPr lang="en-US" dirty="0"/>
          </a:p>
        </p:txBody>
      </p:sp>
      <p:sp>
        <p:nvSpPr>
          <p:cNvPr id="2" name="TextBox 1"/>
          <p:cNvSpPr txBox="1"/>
          <p:nvPr/>
        </p:nvSpPr>
        <p:spPr>
          <a:xfrm>
            <a:off x="870856" y="2569028"/>
            <a:ext cx="4169495" cy="576943"/>
          </a:xfrm>
          <a:prstGeom prst="rect">
            <a:avLst/>
          </a:prstGeom>
          <a:noFill/>
        </p:spPr>
        <p:txBody>
          <a:bodyPr wrap="square" lIns="0" tIns="0" rIns="0" bIns="0" rtlCol="0">
            <a:noAutofit/>
          </a:bodyPr>
          <a:lstStyle/>
          <a:p>
            <a:pPr>
              <a:lnSpc>
                <a:spcPct val="90000"/>
              </a:lnSpc>
            </a:pPr>
            <a:r>
              <a:rPr lang="en-US" sz="1400" dirty="0">
                <a:latin typeface="Courier New" charset="0"/>
                <a:ea typeface="Courier New" charset="0"/>
                <a:cs typeface="Courier New" charset="0"/>
              </a:rPr>
              <a:t>curl -u oggadmin:welcome1 -H "</a:t>
            </a:r>
            <a:r>
              <a:rPr lang="en-US" sz="1400" dirty="0" err="1">
                <a:latin typeface="Courier New" charset="0"/>
                <a:ea typeface="Courier New" charset="0"/>
                <a:cs typeface="Courier New" charset="0"/>
              </a:rPr>
              <a:t>Content-Type:application</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json</a:t>
            </a:r>
            <a:r>
              <a:rPr lang="en-US" sz="1400" dirty="0">
                <a:latin typeface="Courier New" charset="0"/>
                <a:ea typeface="Courier New" charset="0"/>
                <a:cs typeface="Courier New" charset="0"/>
              </a:rPr>
              <a:t>" -H "</a:t>
            </a:r>
            <a:r>
              <a:rPr lang="en-US" sz="1400" dirty="0" err="1">
                <a:latin typeface="Courier New" charset="0"/>
                <a:ea typeface="Courier New" charset="0"/>
                <a:cs typeface="Courier New" charset="0"/>
              </a:rPr>
              <a:t>Accept:application</a:t>
            </a:r>
            <a:r>
              <a:rPr lang="en-US" sz="1400" dirty="0">
                <a:latin typeface="Courier New" charset="0"/>
                <a:ea typeface="Courier New" charset="0"/>
                <a:cs typeface="Courier New" charset="0"/>
              </a:rPr>
              <a:t>/</a:t>
            </a:r>
            <a:r>
              <a:rPr lang="en-US" sz="1400" dirty="0" err="1">
                <a:latin typeface="Courier New" charset="0"/>
                <a:ea typeface="Courier New" charset="0"/>
                <a:cs typeface="Courier New" charset="0"/>
              </a:rPr>
              <a:t>json</a:t>
            </a:r>
            <a:r>
              <a:rPr lang="en-US" sz="1400" dirty="0">
                <a:latin typeface="Courier New" charset="0"/>
                <a:ea typeface="Courier New" charset="0"/>
                <a:cs typeface="Courier New" charset="0"/>
              </a:rPr>
              <a:t>" -X </a:t>
            </a:r>
            <a:r>
              <a:rPr lang="en-US" sz="1400" b="1" dirty="0">
                <a:solidFill>
                  <a:schemeClr val="accent1"/>
                </a:solidFill>
                <a:latin typeface="Courier New" charset="0"/>
                <a:ea typeface="Courier New" charset="0"/>
                <a:cs typeface="Courier New" charset="0"/>
              </a:rPr>
              <a:t>GET</a:t>
            </a:r>
            <a:r>
              <a:rPr lang="en-US" sz="1400" dirty="0">
                <a:latin typeface="Courier New" charset="0"/>
                <a:ea typeface="Courier New" charset="0"/>
                <a:cs typeface="Courier New" charset="0"/>
              </a:rPr>
              <a:t> http://localhost:</a:t>
            </a:r>
            <a:r>
              <a:rPr lang="en-US" sz="1400" b="1" dirty="0">
                <a:latin typeface="Courier New" charset="0"/>
                <a:ea typeface="Courier New" charset="0"/>
                <a:cs typeface="Courier New" charset="0"/>
              </a:rPr>
              <a:t>16000</a:t>
            </a:r>
            <a:r>
              <a:rPr lang="en-US" sz="1400" dirty="0">
                <a:latin typeface="Courier New" charset="0"/>
                <a:ea typeface="Courier New" charset="0"/>
                <a:cs typeface="Courier New" charset="0"/>
              </a:rPr>
              <a:t>/services/v2/deployments/Atlanta_1/services | python -</a:t>
            </a:r>
            <a:r>
              <a:rPr lang="en-US" sz="1400" dirty="0" err="1">
                <a:latin typeface="Courier New" charset="0"/>
                <a:ea typeface="Courier New" charset="0"/>
                <a:cs typeface="Courier New" charset="0"/>
              </a:rPr>
              <a:t>mjson.tool</a:t>
            </a:r>
            <a:endParaRPr lang="en-US" sz="1400" dirty="0">
              <a:latin typeface="Courier New" charset="0"/>
              <a:ea typeface="Courier New" charset="0"/>
              <a:cs typeface="Courier New" charset="0"/>
            </a:endParaRPr>
          </a:p>
        </p:txBody>
      </p:sp>
      <p:sp>
        <p:nvSpPr>
          <p:cNvPr id="3" name="TextBox 2"/>
          <p:cNvSpPr txBox="1"/>
          <p:nvPr/>
        </p:nvSpPr>
        <p:spPr>
          <a:xfrm>
            <a:off x="5464629" y="1709057"/>
            <a:ext cx="6422571" cy="4591382"/>
          </a:xfrm>
          <a:prstGeom prst="rect">
            <a:avLst/>
          </a:prstGeom>
          <a:noFill/>
        </p:spPr>
        <p:txBody>
          <a:bodyPr wrap="square" lIns="0" tIns="0" rIns="0" bIns="0" rtlCol="0">
            <a:noAutofit/>
          </a:bodyPr>
          <a:lstStyle/>
          <a:p>
            <a:r>
              <a:rPr lang="is-IS" sz="1200" dirty="0">
                <a:latin typeface="Courier New" charset="0"/>
                <a:ea typeface="Courier New" charset="0"/>
                <a:cs typeface="Courier New" charset="0"/>
              </a:rPr>
              <a:t>,...</a:t>
            </a:r>
          </a:p>
          <a:p>
            <a:r>
              <a:rPr lang="is-IS" sz="1200" dirty="0">
                <a:latin typeface="Courier New" charset="0"/>
                <a:ea typeface="Courier New" charset="0"/>
                <a:cs typeface="Courier New" charset="0"/>
              </a:rPr>
              <a:t>    "messages": [],</a:t>
            </a:r>
          </a:p>
          <a:p>
            <a:r>
              <a:rPr lang="is-IS" sz="1200" dirty="0">
                <a:latin typeface="Courier New" charset="0"/>
                <a:ea typeface="Courier New" charset="0"/>
                <a:cs typeface="Courier New" charset="0"/>
              </a:rPr>
              <a:t>    "response": {</a:t>
            </a:r>
          </a:p>
          <a:p>
            <a:r>
              <a:rPr lang="is-IS" sz="1200" dirty="0">
                <a:latin typeface="Courier New" charset="0"/>
                <a:ea typeface="Courier New" charset="0"/>
                <a:cs typeface="Courier New" charset="0"/>
              </a:rPr>
              <a:t>        "$schema": "ogg:collection",</a:t>
            </a:r>
          </a:p>
          <a:p>
            <a:r>
              <a:rPr lang="is-IS" sz="1200" dirty="0">
                <a:latin typeface="Courier New" charset="0"/>
                <a:ea typeface="Courier New" charset="0"/>
                <a:cs typeface="Courier New" charset="0"/>
              </a:rPr>
              <a:t>        "items": [</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"$schema": "ogg:collectionItem",</a:t>
            </a:r>
          </a:p>
          <a:p>
            <a:r>
              <a:rPr lang="is-IS" sz="1200" dirty="0">
                <a:latin typeface="Courier New" charset="0"/>
                <a:ea typeface="Courier New" charset="0"/>
                <a:cs typeface="Courier New" charset="0"/>
              </a:rPr>
              <a:t>                "links": [</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"href": "http://localhost:16000/services/v2/deployments/Atlanta_1/services",</a:t>
            </a:r>
          </a:p>
          <a:p>
            <a:r>
              <a:rPr lang="is-IS" sz="1200" dirty="0">
                <a:latin typeface="Courier New" charset="0"/>
                <a:ea typeface="Courier New" charset="0"/>
                <a:cs typeface="Courier New" charset="0"/>
              </a:rPr>
              <a:t>                        "mediaType": "application/json",</a:t>
            </a:r>
          </a:p>
          <a:p>
            <a:r>
              <a:rPr lang="is-IS" sz="1200" dirty="0">
                <a:latin typeface="Courier New" charset="0"/>
                <a:ea typeface="Courier New" charset="0"/>
                <a:cs typeface="Courier New" charset="0"/>
              </a:rPr>
              <a:t>                        "rel": "parent"</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"href": "http://localhost:16000/services/v2/deployments/Atlanta_1/services/adminsrvr",</a:t>
            </a:r>
          </a:p>
          <a:p>
            <a:r>
              <a:rPr lang="is-IS" sz="1200" dirty="0">
                <a:latin typeface="Courier New" charset="0"/>
                <a:ea typeface="Courier New" charset="0"/>
                <a:cs typeface="Courier New" charset="0"/>
              </a:rPr>
              <a:t>                        "mediaType": "application/json",</a:t>
            </a:r>
          </a:p>
          <a:p>
            <a:r>
              <a:rPr lang="is-IS" sz="1200" dirty="0">
                <a:latin typeface="Courier New" charset="0"/>
                <a:ea typeface="Courier New" charset="0"/>
                <a:cs typeface="Courier New" charset="0"/>
              </a:rPr>
              <a:t>                        "rel": "canonical"</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a:t>
            </a:r>
            <a:r>
              <a:rPr lang="is-IS" sz="1200" b="1" dirty="0">
                <a:latin typeface="Courier New" charset="0"/>
                <a:ea typeface="Courier New" charset="0"/>
                <a:cs typeface="Courier New" charset="0"/>
              </a:rPr>
              <a:t>"name": "adminsrvr"</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a:t>
            </a:r>
          </a:p>
        </p:txBody>
      </p:sp>
    </p:spTree>
    <p:extLst>
      <p:ext uri="{BB962C8B-B14F-4D97-AF65-F5344CB8AC3E}">
        <p14:creationId xmlns:p14="http://schemas.microsoft.com/office/powerpoint/2010/main" val="2749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noChangeArrowheads="1"/>
          </p:cNvPicPr>
          <p:nvPr/>
        </p:nvPicPr>
        <p:blipFill>
          <a:blip r:embed="rId3" cstate="print"/>
          <a:srcRect l="66891" b="42596"/>
          <a:stretch>
            <a:fillRect/>
          </a:stretch>
        </p:blipFill>
        <p:spPr bwMode="auto">
          <a:xfrm>
            <a:off x="176537" y="1816100"/>
            <a:ext cx="2381251" cy="4451350"/>
          </a:xfrm>
          <a:prstGeom prst="rect">
            <a:avLst/>
          </a:prstGeom>
          <a:noFill/>
          <a:ln w="9525">
            <a:noFill/>
            <a:round/>
            <a:headEnd/>
            <a:tailEnd/>
          </a:ln>
        </p:spPr>
      </p:pic>
      <p:sp>
        <p:nvSpPr>
          <p:cNvPr id="5" name="Slide Number Placeholder 4"/>
          <p:cNvSpPr>
            <a:spLocks noGrp="1"/>
          </p:cNvSpPr>
          <p:nvPr>
            <p:ph type="sldNum" sz="quarter" idx="12"/>
          </p:nvPr>
        </p:nvSpPr>
        <p:spPr/>
        <p:txBody>
          <a:bodyPr/>
          <a:lstStyle/>
          <a:p>
            <a:pPr>
              <a:defRPr/>
            </a:pPr>
            <a:fld id="{FBC7202C-1F3B-4E59-98DB-BD130A98D4BE}" type="slidenum">
              <a:rPr lang="en-US" smtClean="0"/>
              <a:pPr>
                <a:defRPr/>
              </a:pPr>
              <a:t>6</a:t>
            </a:fld>
            <a:endParaRPr lang="en-US" dirty="0"/>
          </a:p>
        </p:txBody>
      </p:sp>
      <p:sp>
        <p:nvSpPr>
          <p:cNvPr id="6" name="Title 5"/>
          <p:cNvSpPr>
            <a:spLocks noGrp="1"/>
          </p:cNvSpPr>
          <p:nvPr>
            <p:ph type="title"/>
          </p:nvPr>
        </p:nvSpPr>
        <p:spPr>
          <a:xfrm>
            <a:off x="531812" y="2650"/>
            <a:ext cx="11125200" cy="889000"/>
          </a:xfrm>
        </p:spPr>
        <p:txBody>
          <a:bodyPr/>
          <a:lstStyle/>
          <a:p>
            <a:r>
              <a:rPr lang="en-US" dirty="0"/>
              <a:t>Oracle GoldenGate 12.3 Features</a:t>
            </a:r>
          </a:p>
        </p:txBody>
      </p:sp>
      <p:grpSp>
        <p:nvGrpSpPr>
          <p:cNvPr id="2" name="Group 12"/>
          <p:cNvGrpSpPr>
            <a:grpSpLocks/>
          </p:cNvGrpSpPr>
          <p:nvPr/>
        </p:nvGrpSpPr>
        <p:grpSpPr bwMode="auto">
          <a:xfrm>
            <a:off x="9460217" y="266208"/>
            <a:ext cx="2535238" cy="4400550"/>
            <a:chOff x="5069" y="0"/>
            <a:chExt cx="1597" cy="2772"/>
          </a:xfrm>
        </p:grpSpPr>
        <p:pic>
          <p:nvPicPr>
            <p:cNvPr id="8" name="Picture 13"/>
            <p:cNvPicPr>
              <a:picLocks noChangeAspect="1" noChangeArrowheads="1"/>
            </p:cNvPicPr>
            <p:nvPr/>
          </p:nvPicPr>
          <p:blipFill>
            <a:blip r:embed="rId3" cstate="print"/>
            <a:srcRect l="66891" b="42596"/>
            <a:stretch>
              <a:fillRect/>
            </a:stretch>
          </p:blipFill>
          <p:spPr bwMode="auto">
            <a:xfrm rot="10800000">
              <a:off x="5069" y="278"/>
              <a:ext cx="1591" cy="2495"/>
            </a:xfrm>
            <a:prstGeom prst="rect">
              <a:avLst/>
            </a:prstGeom>
            <a:noFill/>
            <a:ln w="9525">
              <a:noFill/>
              <a:round/>
              <a:headEnd/>
              <a:tailEnd/>
            </a:ln>
          </p:spPr>
        </p:pic>
        <p:pic>
          <p:nvPicPr>
            <p:cNvPr id="9" name="Picture 14"/>
            <p:cNvPicPr>
              <a:picLocks noChangeAspect="1" noChangeArrowheads="1"/>
            </p:cNvPicPr>
            <p:nvPr/>
          </p:nvPicPr>
          <p:blipFill>
            <a:blip r:embed="rId4" cstate="print"/>
            <a:srcRect l="80234" b="28877"/>
            <a:stretch>
              <a:fillRect/>
            </a:stretch>
          </p:blipFill>
          <p:spPr bwMode="auto">
            <a:xfrm rot="10800000">
              <a:off x="5631" y="2"/>
              <a:ext cx="1036" cy="2130"/>
            </a:xfrm>
            <a:prstGeom prst="rect">
              <a:avLst/>
            </a:prstGeom>
            <a:noFill/>
            <a:ln w="9525">
              <a:noFill/>
              <a:round/>
              <a:headEnd/>
              <a:tailEnd/>
            </a:ln>
          </p:spPr>
        </p:pic>
      </p:grpSp>
      <p:sp>
        <p:nvSpPr>
          <p:cNvPr id="19" name="Rectangle 2"/>
          <p:cNvSpPr>
            <a:spLocks noChangeArrowheads="1"/>
          </p:cNvSpPr>
          <p:nvPr/>
        </p:nvSpPr>
        <p:spPr bwMode="auto">
          <a:xfrm>
            <a:off x="174850" y="821500"/>
            <a:ext cx="8942819" cy="892310"/>
          </a:xfrm>
          <a:prstGeom prst="rect">
            <a:avLst/>
          </a:prstGeom>
          <a:noFill/>
          <a:ln w="9525">
            <a:noFill/>
            <a:round/>
            <a:headEnd/>
            <a:tailEnd/>
          </a:ln>
        </p:spPr>
        <p:txBody>
          <a:bodyPr wrap="none" lIns="122040" tIns="60840" rIns="122040" bIns="60840">
            <a:spAutoFit/>
          </a:body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b="1" dirty="0">
                <a:solidFill>
                  <a:srgbClr val="5F5F5F"/>
                </a:solidFill>
                <a:latin typeface="Calibri" charset="0"/>
              </a:rPr>
              <a:t>New </a:t>
            </a:r>
            <a:r>
              <a:rPr lang="en-US" b="1" dirty="0" err="1">
                <a:solidFill>
                  <a:srgbClr val="5F5F5F"/>
                </a:solidFill>
                <a:latin typeface="Calibri" charset="0"/>
              </a:rPr>
              <a:t>GoldenGate</a:t>
            </a:r>
            <a:r>
              <a:rPr lang="en-US" b="1" dirty="0">
                <a:solidFill>
                  <a:srgbClr val="5F5F5F"/>
                </a:solidFill>
                <a:latin typeface="Calibri" charset="0"/>
              </a:rPr>
              <a:t> Services Architecture </a:t>
            </a: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600" dirty="0">
                <a:solidFill>
                  <a:srgbClr val="5F5F5F"/>
                </a:solidFill>
                <a:latin typeface="Calibri" charset="0"/>
              </a:rPr>
              <a:t>REST interfaces for Configuration, Administration and Monitoring with included HTML5 Web applications</a:t>
            </a: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600" dirty="0">
                <a:solidFill>
                  <a:srgbClr val="5F5F5F"/>
                </a:solidFill>
                <a:latin typeface="Calibri" charset="0"/>
              </a:rPr>
              <a:t>Deploy at cloud scale with fully secure HTTPS interfaces and Secure Web Sockets for streaming data</a:t>
            </a:r>
          </a:p>
        </p:txBody>
      </p:sp>
      <p:sp>
        <p:nvSpPr>
          <p:cNvPr id="20" name="Rectangle 3"/>
          <p:cNvSpPr>
            <a:spLocks noChangeArrowheads="1"/>
          </p:cNvSpPr>
          <p:nvPr/>
        </p:nvSpPr>
        <p:spPr bwMode="auto">
          <a:xfrm>
            <a:off x="1918538" y="3029713"/>
            <a:ext cx="7787246" cy="646088"/>
          </a:xfrm>
          <a:prstGeom prst="rect">
            <a:avLst/>
          </a:prstGeom>
          <a:noFill/>
          <a:ln w="9525">
            <a:noFill/>
            <a:round/>
            <a:headEnd/>
            <a:tailEnd/>
          </a:ln>
        </p:spPr>
        <p:txBody>
          <a:bodyPr wrap="none" lIns="122040" tIns="60840" rIns="122040" bIns="60840">
            <a:spAutoFit/>
          </a:body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b="1" dirty="0">
                <a:solidFill>
                  <a:srgbClr val="5F5F5F"/>
                </a:solidFill>
                <a:latin typeface="Calibri" charset="0"/>
              </a:rPr>
              <a:t>Oracle Database </a:t>
            </a:r>
            <a:r>
              <a:rPr lang="en-US" b="1" dirty="0" err="1">
                <a:solidFill>
                  <a:srgbClr val="5F5F5F"/>
                </a:solidFill>
                <a:latin typeface="Calibri" charset="0"/>
              </a:rPr>
              <a:t>Sharding</a:t>
            </a:r>
            <a:r>
              <a:rPr lang="en-US" b="1" dirty="0">
                <a:solidFill>
                  <a:srgbClr val="5F5F5F"/>
                </a:solidFill>
                <a:latin typeface="Calibri" charset="0"/>
              </a:rPr>
              <a:t> Support </a:t>
            </a: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1600" dirty="0">
                <a:solidFill>
                  <a:srgbClr val="5F5F5F"/>
                </a:solidFill>
                <a:latin typeface="Calibri" charset="0"/>
              </a:rPr>
              <a:t> Embedded &amp; fully automated active-active replication within and across Database Shards</a:t>
            </a:r>
          </a:p>
        </p:txBody>
      </p:sp>
      <p:sp>
        <p:nvSpPr>
          <p:cNvPr id="21" name="Rectangle 4"/>
          <p:cNvSpPr>
            <a:spLocks noChangeArrowheads="1"/>
          </p:cNvSpPr>
          <p:nvPr/>
        </p:nvSpPr>
        <p:spPr bwMode="auto">
          <a:xfrm>
            <a:off x="1337638" y="2359788"/>
            <a:ext cx="7786687" cy="639762"/>
          </a:xfrm>
          <a:prstGeom prst="rect">
            <a:avLst/>
          </a:prstGeom>
          <a:noFill/>
          <a:ln w="9525">
            <a:noFill/>
            <a:round/>
            <a:headEnd/>
            <a:tailEnd/>
          </a:ln>
        </p:spPr>
        <p:txBody>
          <a:bodyPr wrap="none" lIns="122040" tIns="60840" rIns="122040" bIns="60840">
            <a:spAutoFit/>
          </a:body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Lst>
            </a:pPr>
            <a:r>
              <a:rPr lang="en-US" b="1" dirty="0">
                <a:solidFill>
                  <a:srgbClr val="5F5F5F"/>
                </a:solidFill>
                <a:latin typeface="Calibri" charset="0"/>
              </a:rPr>
              <a:t>Automatic Conflict Detection and Resolution (CDR)</a:t>
            </a: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Lst>
            </a:pPr>
            <a:r>
              <a:rPr lang="en-US" sz="1600" dirty="0">
                <a:solidFill>
                  <a:srgbClr val="5F5F5F"/>
                </a:solidFill>
                <a:latin typeface="Calibri" charset="0"/>
              </a:rPr>
              <a:t>Conflict detection and resolution built directly into Oracle Database Kernel</a:t>
            </a:r>
          </a:p>
        </p:txBody>
      </p:sp>
      <p:sp>
        <p:nvSpPr>
          <p:cNvPr id="22" name="Rectangle 5"/>
          <p:cNvSpPr>
            <a:spLocks noChangeArrowheads="1"/>
          </p:cNvSpPr>
          <p:nvPr/>
        </p:nvSpPr>
        <p:spPr bwMode="auto">
          <a:xfrm>
            <a:off x="4120675" y="5800025"/>
            <a:ext cx="7790235" cy="646088"/>
          </a:xfrm>
          <a:prstGeom prst="rect">
            <a:avLst/>
          </a:prstGeom>
          <a:noFill/>
          <a:ln w="9525">
            <a:noFill/>
            <a:round/>
            <a:headEnd/>
            <a:tailEnd/>
          </a:ln>
        </p:spPr>
        <p:txBody>
          <a:bodyPr wrap="square" lIns="122040" tIns="60840" rIns="122040" bIns="60840">
            <a:spAutoFit/>
          </a:body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5F5F5F"/>
                </a:solidFill>
                <a:latin typeface="Calibri" charset="0"/>
              </a:rPr>
              <a:t>Heterogeneous Enhancements</a:t>
            </a: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1600" dirty="0">
                <a:solidFill>
                  <a:srgbClr val="5F5F5F"/>
                </a:solidFill>
                <a:latin typeface="Calibri" charset="0"/>
              </a:rPr>
              <a:t>    Generic JDBC Support. </a:t>
            </a:r>
            <a:r>
              <a:rPr lang="en-US" sz="1600" dirty="0" err="1">
                <a:solidFill>
                  <a:srgbClr val="5F5F5F"/>
                </a:solidFill>
                <a:latin typeface="Calibri" charset="0"/>
              </a:rPr>
              <a:t>MySQL</a:t>
            </a:r>
            <a:r>
              <a:rPr lang="en-US" sz="1600" dirty="0">
                <a:solidFill>
                  <a:srgbClr val="5F5F5F"/>
                </a:solidFill>
                <a:latin typeface="Calibri" charset="0"/>
              </a:rPr>
              <a:t> DDL replication. Remote capture and apply for z/OS</a:t>
            </a:r>
          </a:p>
        </p:txBody>
      </p:sp>
      <p:sp>
        <p:nvSpPr>
          <p:cNvPr id="23" name="Rectangle 6"/>
          <p:cNvSpPr>
            <a:spLocks noChangeArrowheads="1"/>
          </p:cNvSpPr>
          <p:nvPr/>
        </p:nvSpPr>
        <p:spPr bwMode="auto">
          <a:xfrm>
            <a:off x="2542814" y="3610738"/>
            <a:ext cx="8489364" cy="646088"/>
          </a:xfrm>
          <a:prstGeom prst="rect">
            <a:avLst/>
          </a:prstGeom>
          <a:noFill/>
          <a:ln w="9525">
            <a:noFill/>
            <a:round/>
            <a:headEnd/>
            <a:tailEnd/>
          </a:ln>
        </p:spPr>
        <p:txBody>
          <a:bodyPr wrap="square" lIns="122040" tIns="60840" rIns="122040" bIns="60840">
            <a:spAutoFit/>
          </a:body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b="1" dirty="0">
                <a:solidFill>
                  <a:srgbClr val="5F5F5F"/>
                </a:solidFill>
                <a:latin typeface="Calibri" charset="0"/>
              </a:rPr>
              <a:t>Cloud</a:t>
            </a: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1600" dirty="0">
                <a:solidFill>
                  <a:srgbClr val="5F5F5F"/>
                </a:solidFill>
                <a:latin typeface="Calibri" charset="0"/>
              </a:rPr>
              <a:t>Integrated UI for Design, Development, Management and Monitoring for </a:t>
            </a:r>
            <a:r>
              <a:rPr lang="en-US" sz="1600" dirty="0" err="1">
                <a:solidFill>
                  <a:srgbClr val="5F5F5F"/>
                </a:solidFill>
                <a:latin typeface="Calibri" charset="0"/>
              </a:rPr>
              <a:t>GoldenGate</a:t>
            </a:r>
            <a:r>
              <a:rPr lang="en-US" sz="1600" dirty="0">
                <a:solidFill>
                  <a:srgbClr val="5F5F5F"/>
                </a:solidFill>
                <a:latin typeface="Calibri" charset="0"/>
              </a:rPr>
              <a:t> Cloud Service</a:t>
            </a:r>
          </a:p>
        </p:txBody>
      </p:sp>
      <p:sp>
        <p:nvSpPr>
          <p:cNvPr id="24" name="Rectangle 7"/>
          <p:cNvSpPr>
            <a:spLocks noChangeArrowheads="1"/>
          </p:cNvSpPr>
          <p:nvPr/>
        </p:nvSpPr>
        <p:spPr bwMode="auto">
          <a:xfrm>
            <a:off x="733250" y="1658113"/>
            <a:ext cx="7260948" cy="646088"/>
          </a:xfrm>
          <a:prstGeom prst="rect">
            <a:avLst/>
          </a:prstGeom>
          <a:noFill/>
          <a:ln w="9525">
            <a:noFill/>
            <a:round/>
            <a:headEnd/>
            <a:tailEnd/>
          </a:ln>
        </p:spPr>
        <p:txBody>
          <a:bodyPr wrap="none" lIns="122040" tIns="60840" rIns="122040" bIns="60840">
            <a:spAutoFit/>
          </a:body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5F5F5F"/>
                </a:solidFill>
                <a:latin typeface="Calibri" charset="0"/>
              </a:rPr>
              <a:t>Parallel Apply</a:t>
            </a: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1600" dirty="0">
                <a:solidFill>
                  <a:srgbClr val="5F5F5F"/>
                </a:solidFill>
                <a:latin typeface="Calibri" charset="0"/>
              </a:rPr>
              <a:t>Highly scalable client side apply engine with gains of over 5x throughput on Oracle </a:t>
            </a:r>
          </a:p>
        </p:txBody>
      </p:sp>
      <p:sp>
        <p:nvSpPr>
          <p:cNvPr id="25" name="Rectangle 8"/>
          <p:cNvSpPr>
            <a:spLocks noChangeArrowheads="1"/>
          </p:cNvSpPr>
          <p:nvPr/>
        </p:nvSpPr>
        <p:spPr bwMode="auto">
          <a:xfrm>
            <a:off x="3419700" y="5133150"/>
            <a:ext cx="7893050" cy="639763"/>
          </a:xfrm>
          <a:prstGeom prst="rect">
            <a:avLst/>
          </a:prstGeom>
          <a:noFill/>
          <a:ln w="9525">
            <a:noFill/>
            <a:round/>
            <a:headEnd/>
            <a:tailEnd/>
          </a:ln>
        </p:spPr>
        <p:txBody>
          <a:bodyPr wrap="none" lIns="122040" tIns="60840" rIns="122040" bIns="60840">
            <a:spAutoFit/>
          </a:body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Lst>
            </a:pPr>
            <a:r>
              <a:rPr lang="en-US" b="1" dirty="0">
                <a:solidFill>
                  <a:srgbClr val="5F5F5F"/>
                </a:solidFill>
                <a:latin typeface="Calibri" charset="0"/>
              </a:rPr>
              <a:t>Enhanced Big Data and </a:t>
            </a:r>
            <a:r>
              <a:rPr lang="en-US" b="1" dirty="0" err="1">
                <a:solidFill>
                  <a:srgbClr val="5F5F5F"/>
                </a:solidFill>
                <a:latin typeface="Calibri" charset="0"/>
              </a:rPr>
              <a:t>NoSQL</a:t>
            </a:r>
            <a:r>
              <a:rPr lang="en-US" b="1" dirty="0">
                <a:solidFill>
                  <a:srgbClr val="5F5F5F"/>
                </a:solidFill>
                <a:latin typeface="Calibri" charset="0"/>
              </a:rPr>
              <a:t> Support </a:t>
            </a: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Lst>
            </a:pPr>
            <a:r>
              <a:rPr lang="en-US" sz="1600" b="1" dirty="0">
                <a:solidFill>
                  <a:srgbClr val="5F5F5F"/>
                </a:solidFill>
                <a:latin typeface="Calibri" charset="0"/>
              </a:rPr>
              <a:t>  </a:t>
            </a:r>
            <a:r>
              <a:rPr lang="en-US" sz="1600" dirty="0">
                <a:solidFill>
                  <a:srgbClr val="5F5F5F"/>
                </a:solidFill>
                <a:latin typeface="Calibri" charset="0"/>
              </a:rPr>
              <a:t>Sample adapters for Oracle </a:t>
            </a:r>
            <a:r>
              <a:rPr lang="en-US" sz="1600" dirty="0" err="1">
                <a:solidFill>
                  <a:srgbClr val="5F5F5F"/>
                </a:solidFill>
                <a:latin typeface="Calibri" charset="0"/>
              </a:rPr>
              <a:t>NoSQL</a:t>
            </a:r>
            <a:r>
              <a:rPr lang="en-US" sz="1600" dirty="0">
                <a:solidFill>
                  <a:srgbClr val="5F5F5F"/>
                </a:solidFill>
                <a:latin typeface="Calibri" charset="0"/>
              </a:rPr>
              <a:t>, </a:t>
            </a:r>
            <a:r>
              <a:rPr lang="en-US" sz="1600" dirty="0" err="1">
                <a:solidFill>
                  <a:srgbClr val="5F5F5F"/>
                </a:solidFill>
                <a:latin typeface="Calibri" charset="0"/>
              </a:rPr>
              <a:t>MongoDB</a:t>
            </a:r>
            <a:r>
              <a:rPr lang="en-US" sz="1600" dirty="0">
                <a:solidFill>
                  <a:srgbClr val="5F5F5F"/>
                </a:solidFill>
                <a:latin typeface="Calibri" charset="0"/>
              </a:rPr>
              <a:t>. Support for Hive Metadata </a:t>
            </a:r>
          </a:p>
        </p:txBody>
      </p:sp>
      <p:sp>
        <p:nvSpPr>
          <p:cNvPr id="26" name="Rectangle 15"/>
          <p:cNvSpPr>
            <a:spLocks noChangeArrowheads="1"/>
          </p:cNvSpPr>
          <p:nvPr/>
        </p:nvSpPr>
        <p:spPr bwMode="auto">
          <a:xfrm>
            <a:off x="2922813" y="4250500"/>
            <a:ext cx="8572501" cy="892310"/>
          </a:xfrm>
          <a:prstGeom prst="rect">
            <a:avLst/>
          </a:prstGeom>
          <a:noFill/>
          <a:ln w="9525">
            <a:noFill/>
            <a:round/>
            <a:headEnd/>
            <a:tailEnd/>
          </a:ln>
        </p:spPr>
        <p:txBody>
          <a:bodyPr wrap="square" lIns="122040" tIns="60840" rIns="122040" bIns="60840">
            <a:spAutoFit/>
          </a:body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b="1" dirty="0">
                <a:solidFill>
                  <a:srgbClr val="58595B"/>
                </a:solidFill>
                <a:latin typeface="Calibri" charset="0"/>
              </a:rPr>
              <a:t>Expanded Oracle Database 12.2 Support</a:t>
            </a: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1600" dirty="0">
                <a:solidFill>
                  <a:srgbClr val="58595B"/>
                </a:solidFill>
                <a:latin typeface="Calibri" charset="0"/>
              </a:rPr>
              <a:t>Long identifiers, Expanded SCN,  Local Undo for PDBs, Top-level VARRAYs,  </a:t>
            </a:r>
            <a:r>
              <a:rPr lang="en-US" sz="1600" dirty="0" err="1">
                <a:solidFill>
                  <a:srgbClr val="58595B"/>
                </a:solidFill>
                <a:latin typeface="Calibri" charset="0"/>
              </a:rPr>
              <a:t>REFs.</a:t>
            </a:r>
            <a:endParaRPr lang="en-US" sz="1600" dirty="0">
              <a:solidFill>
                <a:srgbClr val="58595B"/>
              </a:solidFill>
              <a:latin typeface="Calibri" charset="0"/>
            </a:endParaRPr>
          </a:p>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1600" dirty="0">
                <a:solidFill>
                  <a:srgbClr val="58595B"/>
                </a:solidFill>
                <a:latin typeface="Calibri" charset="0"/>
              </a:rPr>
              <a:t>Procedural replication of Advanced Queues, Virtual Private Database, Online Redefinition, ….</a:t>
            </a:r>
          </a:p>
        </p:txBody>
      </p:sp>
      <p:sp>
        <p:nvSpPr>
          <p:cNvPr id="16" name="Footer Placeholder 3"/>
          <p:cNvSpPr>
            <a:spLocks noGrp="1"/>
          </p:cNvSpPr>
          <p:nvPr>
            <p:ph type="ftr" sz="quarter" idx="11"/>
          </p:nvPr>
        </p:nvSpPr>
        <p:spPr>
          <a:xfrm>
            <a:off x="8594399" y="6552571"/>
            <a:ext cx="2743200" cy="182880"/>
          </a:xfrm>
        </p:spPr>
        <p:txBody>
          <a:bodyPr/>
          <a:lstStyle/>
          <a:p>
            <a:pPr>
              <a:defRPr/>
            </a:pPr>
            <a:r>
              <a:rPr lang="en-US" dirty="0"/>
              <a:t>Oracle Confidential – Internal</a:t>
            </a:r>
          </a:p>
        </p:txBody>
      </p:sp>
    </p:spTree>
    <p:extLst>
      <p:ext uri="{BB962C8B-B14F-4D97-AF65-F5344CB8AC3E}">
        <p14:creationId xmlns:p14="http://schemas.microsoft.com/office/powerpoint/2010/main" val="354610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900" decel="100000" fill="hold"/>
                                        <p:tgtEl>
                                          <p:spTgt spid="1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900" decel="100000" fill="hold"/>
                                        <p:tgtEl>
                                          <p:spTgt spid="2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900" decel="100000" fill="hold"/>
                                        <p:tgtEl>
                                          <p:spTgt spid="21"/>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900" decel="100000" fill="hold"/>
                                        <p:tgtEl>
                                          <p:spTgt spid="2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37"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900" decel="100000" fill="hold"/>
                                        <p:tgtEl>
                                          <p:spTgt spid="23"/>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39" fill="hold">
                            <p:stCondLst>
                              <p:cond delay="5000"/>
                            </p:stCondLst>
                            <p:childTnLst>
                              <p:par>
                                <p:cTn id="40" presetID="37"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900" decel="100000" fill="hold"/>
                                        <p:tgtEl>
                                          <p:spTgt spid="26"/>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46" fill="hold">
                            <p:stCondLst>
                              <p:cond delay="6000"/>
                            </p:stCondLst>
                            <p:childTnLst>
                              <p:par>
                                <p:cTn id="47" presetID="37"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900" decel="100000" fill="hold"/>
                                        <p:tgtEl>
                                          <p:spTgt spid="2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par>
                          <p:cTn id="53" fill="hold">
                            <p:stCondLst>
                              <p:cond delay="7000"/>
                            </p:stCondLst>
                            <p:childTnLst>
                              <p:par>
                                <p:cTn id="54" presetID="37"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900" decel="100000" fill="hold"/>
                                        <p:tgtEl>
                                          <p:spTgt spid="22"/>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60</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RESTful APIs – POST </a:t>
            </a:r>
          </a:p>
        </p:txBody>
      </p:sp>
      <p:sp>
        <p:nvSpPr>
          <p:cNvPr id="8" name="TextBox 7"/>
          <p:cNvSpPr txBox="1"/>
          <p:nvPr/>
        </p:nvSpPr>
        <p:spPr>
          <a:xfrm>
            <a:off x="531812" y="1350450"/>
            <a:ext cx="9265331" cy="1055293"/>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POST allows you to add items to the environment</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Example – POST a new credential</a:t>
            </a:r>
          </a:p>
          <a:p>
            <a:pPr marL="285750" indent="-285750">
              <a:lnSpc>
                <a:spcPct val="90000"/>
              </a:lnSpc>
              <a:buFont typeface="Arial" charset="0"/>
              <a:buChar char="•"/>
            </a:pPr>
            <a:endParaRPr lang="en-US" sz="2400" dirty="0"/>
          </a:p>
          <a:p>
            <a:pPr>
              <a:lnSpc>
                <a:spcPct val="90000"/>
              </a:lnSpc>
            </a:pPr>
            <a:endParaRPr lang="en-US" dirty="0"/>
          </a:p>
        </p:txBody>
      </p:sp>
      <p:sp>
        <p:nvSpPr>
          <p:cNvPr id="6" name="TextBox 5"/>
          <p:cNvSpPr txBox="1"/>
          <p:nvPr/>
        </p:nvSpPr>
        <p:spPr>
          <a:xfrm>
            <a:off x="870856" y="2569028"/>
            <a:ext cx="4124890" cy="576943"/>
          </a:xfrm>
          <a:prstGeom prst="rect">
            <a:avLst/>
          </a:prstGeom>
          <a:noFill/>
        </p:spPr>
        <p:txBody>
          <a:bodyPr wrap="square" lIns="0" tIns="0" rIns="0" bIns="0" rtlCol="0">
            <a:noAutofit/>
          </a:bodyPr>
          <a:lstStyle/>
          <a:p>
            <a:pPr>
              <a:lnSpc>
                <a:spcPct val="90000"/>
              </a:lnSpc>
            </a:pPr>
            <a:r>
              <a:rPr lang="en-US" sz="1400" dirty="0">
                <a:latin typeface="Courier New" charset="0"/>
                <a:ea typeface="Courier New" charset="0"/>
                <a:cs typeface="Courier New" charset="0"/>
              </a:rPr>
              <a:t>curl -u oggadmin:welcome1 -H "Content-Type: application/</a:t>
            </a:r>
            <a:r>
              <a:rPr lang="en-US" sz="1400" dirty="0" err="1">
                <a:latin typeface="Courier New" charset="0"/>
                <a:ea typeface="Courier New" charset="0"/>
                <a:cs typeface="Courier New" charset="0"/>
              </a:rPr>
              <a:t>json</a:t>
            </a:r>
            <a:r>
              <a:rPr lang="en-US" sz="1400" dirty="0">
                <a:latin typeface="Courier New" charset="0"/>
                <a:ea typeface="Courier New" charset="0"/>
                <a:cs typeface="Courier New" charset="0"/>
              </a:rPr>
              <a:t>" -H "Accept: application/</a:t>
            </a:r>
            <a:r>
              <a:rPr lang="en-US" sz="1400" dirty="0" err="1">
                <a:latin typeface="Courier New" charset="0"/>
                <a:ea typeface="Courier New" charset="0"/>
                <a:cs typeface="Courier New" charset="0"/>
              </a:rPr>
              <a:t>json</a:t>
            </a:r>
            <a:r>
              <a:rPr lang="en-US" sz="1400" dirty="0">
                <a:latin typeface="Courier New" charset="0"/>
                <a:ea typeface="Courier New" charset="0"/>
                <a:cs typeface="Courier New" charset="0"/>
              </a:rPr>
              <a:t>" -X </a:t>
            </a:r>
            <a:r>
              <a:rPr lang="en-US" sz="1400" b="1" dirty="0">
                <a:solidFill>
                  <a:schemeClr val="accent1"/>
                </a:solidFill>
                <a:latin typeface="Courier New" charset="0"/>
                <a:ea typeface="Courier New" charset="0"/>
                <a:cs typeface="Courier New" charset="0"/>
              </a:rPr>
              <a:t>POST </a:t>
            </a:r>
            <a:r>
              <a:rPr lang="en-US" sz="1400" dirty="0">
                <a:latin typeface="Courier New" charset="0"/>
                <a:ea typeface="Courier New" charset="0"/>
                <a:cs typeface="Courier New" charset="0"/>
              </a:rPr>
              <a:t>http://localhost:</a:t>
            </a:r>
            <a:r>
              <a:rPr lang="en-US" sz="1400" b="1" dirty="0">
                <a:latin typeface="Courier New" charset="0"/>
                <a:ea typeface="Courier New" charset="0"/>
                <a:cs typeface="Courier New" charset="0"/>
              </a:rPr>
              <a:t>16001</a:t>
            </a:r>
            <a:r>
              <a:rPr lang="en-US" sz="1400" dirty="0">
                <a:latin typeface="Courier New" charset="0"/>
                <a:ea typeface="Courier New" charset="0"/>
                <a:cs typeface="Courier New" charset="0"/>
              </a:rPr>
              <a:t>/services/v2/credentials/</a:t>
            </a:r>
            <a:r>
              <a:rPr lang="en-US" sz="1400" dirty="0" err="1">
                <a:latin typeface="Courier New" charset="0"/>
                <a:ea typeface="Courier New" charset="0"/>
                <a:cs typeface="Courier New" charset="0"/>
              </a:rPr>
              <a:t>OracleGoldenGate</a:t>
            </a:r>
            <a:r>
              <a:rPr lang="en-US" sz="1400" dirty="0">
                <a:latin typeface="Courier New" charset="0"/>
                <a:ea typeface="Courier New" charset="0"/>
                <a:cs typeface="Courier New" charset="0"/>
              </a:rPr>
              <a:t>/SGGATE -d @</a:t>
            </a:r>
            <a:r>
              <a:rPr lang="en-US" sz="1400" dirty="0" err="1">
                <a:latin typeface="Courier New" charset="0"/>
                <a:ea typeface="Courier New" charset="0"/>
                <a:cs typeface="Courier New" charset="0"/>
              </a:rPr>
              <a:t>create_cred_alias.json</a:t>
            </a:r>
            <a:r>
              <a:rPr lang="en-US" sz="1400" dirty="0">
                <a:latin typeface="Courier New" charset="0"/>
                <a:ea typeface="Courier New" charset="0"/>
                <a:cs typeface="Courier New" charset="0"/>
              </a:rPr>
              <a:t> | python -</a:t>
            </a:r>
            <a:r>
              <a:rPr lang="en-US" sz="1400" dirty="0" err="1">
                <a:latin typeface="Courier New" charset="0"/>
                <a:ea typeface="Courier New" charset="0"/>
                <a:cs typeface="Courier New" charset="0"/>
              </a:rPr>
              <a:t>mjson.tool</a:t>
            </a:r>
            <a:endParaRPr lang="en-US" sz="1400" dirty="0">
              <a:latin typeface="Courier New" charset="0"/>
              <a:ea typeface="Courier New" charset="0"/>
              <a:cs typeface="Courier New" charset="0"/>
            </a:endParaRPr>
          </a:p>
        </p:txBody>
      </p:sp>
      <p:sp>
        <p:nvSpPr>
          <p:cNvPr id="7" name="TextBox 6"/>
          <p:cNvSpPr txBox="1"/>
          <p:nvPr/>
        </p:nvSpPr>
        <p:spPr>
          <a:xfrm>
            <a:off x="5464629" y="1709057"/>
            <a:ext cx="6422571" cy="4591382"/>
          </a:xfrm>
          <a:prstGeom prst="rect">
            <a:avLst/>
          </a:prstGeom>
          <a:noFill/>
        </p:spPr>
        <p:txBody>
          <a:bodyPr wrap="square" lIns="0" tIns="0" rIns="0" bIns="0" rtlCol="0">
            <a:noAutofit/>
          </a:bodyPr>
          <a:lstStyle/>
          <a:p>
            <a:r>
              <a:rPr lang="is-IS" sz="1200" dirty="0">
                <a:latin typeface="Courier New" charset="0"/>
                <a:ea typeface="Courier New" charset="0"/>
                <a:cs typeface="Courier New" charset="0"/>
              </a:rPr>
              <a:t>,…</a:t>
            </a:r>
          </a:p>
          <a:p>
            <a:r>
              <a:rPr lang="is-IS" sz="1200" dirty="0">
                <a:latin typeface="Courier New" charset="0"/>
                <a:ea typeface="Courier New" charset="0"/>
                <a:cs typeface="Courier New" charset="0"/>
              </a:rPr>
              <a:t>    "messages": [</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"$schema": "ogg:message",</a:t>
            </a:r>
          </a:p>
          <a:p>
            <a:r>
              <a:rPr lang="is-IS" sz="1200" dirty="0">
                <a:latin typeface="Courier New" charset="0"/>
                <a:ea typeface="Courier New" charset="0"/>
                <a:cs typeface="Courier New" charset="0"/>
              </a:rPr>
              <a:t>            "code": "OGG-15114",</a:t>
            </a:r>
          </a:p>
          <a:p>
            <a:r>
              <a:rPr lang="is-IS" sz="1200" dirty="0">
                <a:latin typeface="Courier New" charset="0"/>
                <a:ea typeface="Courier New" charset="0"/>
                <a:cs typeface="Courier New" charset="0"/>
              </a:rPr>
              <a:t>            "issued": "2017-08-10T12:40:54Z",</a:t>
            </a:r>
          </a:p>
          <a:p>
            <a:r>
              <a:rPr lang="is-IS" sz="1200" dirty="0">
                <a:latin typeface="Courier New" charset="0"/>
                <a:ea typeface="Courier New" charset="0"/>
                <a:cs typeface="Courier New" charset="0"/>
              </a:rPr>
              <a:t>            "severity": "INFO",</a:t>
            </a:r>
          </a:p>
          <a:p>
            <a:r>
              <a:rPr lang="is-IS" sz="1200" dirty="0">
                <a:latin typeface="Courier New" charset="0"/>
                <a:ea typeface="Courier New" charset="0"/>
                <a:cs typeface="Courier New" charset="0"/>
              </a:rPr>
              <a:t>            "title": "</a:t>
            </a:r>
            <a:r>
              <a:rPr lang="is-IS" sz="1200" b="1" dirty="0">
                <a:latin typeface="Courier New" charset="0"/>
                <a:ea typeface="Courier New" charset="0"/>
                <a:cs typeface="Courier New" charset="0"/>
              </a:rPr>
              <a:t>Credential store in /opt/app/oracle/gg_deployments/Atlanta_1/var/lib/credential/ altered.",</a:t>
            </a:r>
          </a:p>
          <a:p>
            <a:r>
              <a:rPr lang="is-IS" sz="1200" dirty="0">
                <a:latin typeface="Courier New" charset="0"/>
                <a:ea typeface="Courier New" charset="0"/>
                <a:cs typeface="Courier New" charset="0"/>
              </a:rPr>
              <a:t>            "type": "http://docs.oracle.com/goldengate/c1230/gg-winux/GMESG/oggus.htm#OGG-15114"</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"$schema": "ogg:message",</a:t>
            </a:r>
          </a:p>
          <a:p>
            <a:r>
              <a:rPr lang="is-IS" sz="1200" dirty="0">
                <a:latin typeface="Courier New" charset="0"/>
                <a:ea typeface="Courier New" charset="0"/>
                <a:cs typeface="Courier New" charset="0"/>
              </a:rPr>
              <a:t>            "code": "OGG-15116",</a:t>
            </a:r>
          </a:p>
          <a:p>
            <a:r>
              <a:rPr lang="is-IS" sz="1200" dirty="0">
                <a:latin typeface="Courier New" charset="0"/>
                <a:ea typeface="Courier New" charset="0"/>
                <a:cs typeface="Courier New" charset="0"/>
              </a:rPr>
              <a:t>            "issued": "2017-08-10T12:40:54Z",</a:t>
            </a:r>
          </a:p>
          <a:p>
            <a:r>
              <a:rPr lang="is-IS" sz="1200" dirty="0">
                <a:latin typeface="Courier New" charset="0"/>
                <a:ea typeface="Courier New" charset="0"/>
                <a:cs typeface="Courier New" charset="0"/>
              </a:rPr>
              <a:t>            "severity": "INFO",</a:t>
            </a:r>
          </a:p>
          <a:p>
            <a:r>
              <a:rPr lang="is-IS" sz="1200" dirty="0">
                <a:latin typeface="Courier New" charset="0"/>
                <a:ea typeface="Courier New" charset="0"/>
                <a:cs typeface="Courier New" charset="0"/>
              </a:rPr>
              <a:t>            "title": "No information found in credential store.",</a:t>
            </a:r>
          </a:p>
          <a:p>
            <a:r>
              <a:rPr lang="is-IS" sz="1200" dirty="0">
                <a:latin typeface="Courier New" charset="0"/>
                <a:ea typeface="Courier New" charset="0"/>
                <a:cs typeface="Courier New" charset="0"/>
              </a:rPr>
              <a:t>            "type": "http://docs.oracle.com/goldengate/c1230/gg-winux/GMESG/oggus.htm#OGG-15116"</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    ]</a:t>
            </a:r>
          </a:p>
          <a:p>
            <a:r>
              <a:rPr lang="is-IS" sz="1200" dirty="0">
                <a:latin typeface="Courier New" charset="0"/>
                <a:ea typeface="Courier New" charset="0"/>
                <a:cs typeface="Courier New" charset="0"/>
              </a:rPr>
              <a:t>}</a:t>
            </a:r>
          </a:p>
        </p:txBody>
      </p:sp>
    </p:spTree>
    <p:extLst>
      <p:ext uri="{BB962C8B-B14F-4D97-AF65-F5344CB8AC3E}">
        <p14:creationId xmlns:p14="http://schemas.microsoft.com/office/powerpoint/2010/main" val="146540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61</a:t>
            </a:fld>
            <a:endParaRPr lang="en-US" dirty="0"/>
          </a:p>
        </p:txBody>
      </p:sp>
      <p:sp>
        <p:nvSpPr>
          <p:cNvPr id="33" name="Title 4"/>
          <p:cNvSpPr>
            <a:spLocks noGrp="1"/>
          </p:cNvSpPr>
          <p:nvPr>
            <p:ph type="title"/>
          </p:nvPr>
        </p:nvSpPr>
        <p:spPr>
          <a:xfrm>
            <a:off x="531812" y="2650"/>
            <a:ext cx="11125200" cy="889000"/>
          </a:xfrm>
        </p:spPr>
        <p:txBody>
          <a:bodyPr/>
          <a:lstStyle/>
          <a:p>
            <a:r>
              <a:rPr lang="en-US" dirty="0"/>
              <a:t>Oracle </a:t>
            </a:r>
            <a:r>
              <a:rPr lang="en-US" dirty="0" err="1"/>
              <a:t>GoldenGate</a:t>
            </a:r>
            <a:r>
              <a:rPr lang="en-US" dirty="0"/>
              <a:t> RESTful APIs – POST </a:t>
            </a:r>
          </a:p>
        </p:txBody>
      </p:sp>
      <p:sp>
        <p:nvSpPr>
          <p:cNvPr id="8" name="TextBox 7"/>
          <p:cNvSpPr txBox="1"/>
          <p:nvPr/>
        </p:nvSpPr>
        <p:spPr>
          <a:xfrm>
            <a:off x="531812" y="1350450"/>
            <a:ext cx="9265331" cy="1055293"/>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t>POST allows you to add items to the environment</a:t>
            </a:r>
          </a:p>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t>Example – POST a new credential</a:t>
            </a:r>
          </a:p>
          <a:p>
            <a:pPr marL="285750" indent="-285750">
              <a:lnSpc>
                <a:spcPct val="90000"/>
              </a:lnSpc>
              <a:buFont typeface="Arial" charset="0"/>
              <a:buChar char="•"/>
            </a:pPr>
            <a:endParaRPr lang="en-US" sz="2400" dirty="0"/>
          </a:p>
          <a:p>
            <a:pPr>
              <a:lnSpc>
                <a:spcPct val="90000"/>
              </a:lnSpc>
            </a:pPr>
            <a:endParaRPr lang="en-US" dirty="0"/>
          </a:p>
        </p:txBody>
      </p:sp>
      <p:pic>
        <p:nvPicPr>
          <p:cNvPr id="2" name="Picture 1"/>
          <p:cNvPicPr>
            <a:picLocks noChangeAspect="1"/>
          </p:cNvPicPr>
          <p:nvPr/>
        </p:nvPicPr>
        <p:blipFill>
          <a:blip r:embed="rId3"/>
          <a:stretch>
            <a:fillRect/>
          </a:stretch>
        </p:blipFill>
        <p:spPr>
          <a:xfrm>
            <a:off x="531812" y="1251857"/>
            <a:ext cx="11224759" cy="4870187"/>
          </a:xfrm>
          <a:prstGeom prst="rect">
            <a:avLst/>
          </a:prstGeom>
        </p:spPr>
      </p:pic>
      <p:sp>
        <p:nvSpPr>
          <p:cNvPr id="3" name="Rectangle 2"/>
          <p:cNvSpPr/>
          <p:nvPr/>
        </p:nvSpPr>
        <p:spPr>
          <a:xfrm>
            <a:off x="1981199" y="3651223"/>
            <a:ext cx="7282543" cy="685800"/>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ounded Rectangular Callout 8"/>
          <p:cNvSpPr/>
          <p:nvPr/>
        </p:nvSpPr>
        <p:spPr>
          <a:xfrm>
            <a:off x="8521926" y="2519731"/>
            <a:ext cx="3135086" cy="827315"/>
          </a:xfrm>
          <a:prstGeom prst="wedgeRoundRectCallout">
            <a:avLst>
              <a:gd name="adj1" fmla="val -89930"/>
              <a:gd name="adj2" fmla="val 151973"/>
              <a:gd name="adj3" fmla="val 16667"/>
            </a:avLst>
          </a:prstGeom>
          <a:solidFill>
            <a:schemeClr val="accent1">
              <a:lumMod val="60000"/>
              <a:lumOff val="40000"/>
            </a:schemeClr>
          </a:solidFill>
          <a:ln w="19050">
            <a:solidFill>
              <a:schemeClr val="accent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Notice Domain, Alias and </a:t>
            </a:r>
            <a:r>
              <a:rPr lang="en-US" dirty="0" err="1"/>
              <a:t>UserId</a:t>
            </a:r>
            <a:r>
              <a:rPr lang="en-US" dirty="0"/>
              <a:t> added</a:t>
            </a:r>
          </a:p>
        </p:txBody>
      </p:sp>
    </p:spTree>
    <p:extLst>
      <p:ext uri="{BB962C8B-B14F-4D97-AF65-F5344CB8AC3E}">
        <p14:creationId xmlns:p14="http://schemas.microsoft.com/office/powerpoint/2010/main" val="166277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uk-UA" smtClean="0"/>
              <a:t>62</a:t>
            </a:fld>
            <a:endParaRPr lang="uk-UA" dirty="0"/>
          </a:p>
        </p:txBody>
      </p:sp>
      <p:pic>
        <p:nvPicPr>
          <p:cNvPr id="4" name="Picture 3"/>
          <p:cNvPicPr>
            <a:picLocks noChangeAspect="1"/>
          </p:cNvPicPr>
          <p:nvPr/>
        </p:nvPicPr>
        <p:blipFill>
          <a:blip r:embed="rId2"/>
          <a:stretch>
            <a:fillRect/>
          </a:stretch>
        </p:blipFill>
        <p:spPr>
          <a:xfrm>
            <a:off x="2992531" y="1641905"/>
            <a:ext cx="5054600" cy="3644900"/>
          </a:xfrm>
          <a:prstGeom prst="rect">
            <a:avLst/>
          </a:prstGeom>
        </p:spPr>
      </p:pic>
    </p:spTree>
    <p:extLst>
      <p:ext uri="{BB962C8B-B14F-4D97-AF65-F5344CB8AC3E}">
        <p14:creationId xmlns:p14="http://schemas.microsoft.com/office/powerpoint/2010/main" val="48732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2"/>
          </p:nvPr>
        </p:nvSpPr>
        <p:spPr/>
        <p:txBody>
          <a:bodyPr/>
          <a:lstStyle/>
          <a:p>
            <a:fld id="{C51EAA63-D034-42AE-91FA-B13B9518C7BE}" type="slidenum">
              <a:rPr lang="en-US" smtClean="0"/>
              <a:pPr/>
              <a:t>7</a:t>
            </a:fld>
            <a:endParaRPr lang="en-US" dirty="0"/>
          </a:p>
        </p:txBody>
      </p:sp>
      <p:graphicFrame>
        <p:nvGraphicFramePr>
          <p:cNvPr id="6" name="Diagram 5"/>
          <p:cNvGraphicFramePr/>
          <p:nvPr>
            <p:extLst>
              <p:ext uri="{D42A27DB-BD31-4B8C-83A1-F6EECF244321}">
                <p14:modId xmlns:p14="http://schemas.microsoft.com/office/powerpoint/2010/main" val="948236670"/>
              </p:ext>
            </p:extLst>
          </p:nvPr>
        </p:nvGraphicFramePr>
        <p:xfrm>
          <a:off x="531813" y="1765300"/>
          <a:ext cx="11125199" cy="3343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89694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193972"/>
            <a:ext cx="11125200" cy="889000"/>
          </a:xfrm>
        </p:spPr>
        <p:txBody>
          <a:bodyPr/>
          <a:lstStyle/>
          <a:p>
            <a:r>
              <a:rPr lang="en-US" dirty="0" err="1"/>
              <a:t>GoldenGate</a:t>
            </a:r>
            <a:r>
              <a:rPr lang="en-US" dirty="0"/>
              <a:t> 12c </a:t>
            </a:r>
            <a:r>
              <a:rPr lang="en-US" dirty="0" err="1"/>
              <a:t>Microservices</a:t>
            </a:r>
            <a:r>
              <a:rPr lang="en-US" dirty="0"/>
              <a:t> Architecture Overview</a:t>
            </a:r>
          </a:p>
        </p:txBody>
      </p:sp>
      <p:sp>
        <p:nvSpPr>
          <p:cNvPr id="6" name="Content Placeholder 5"/>
          <p:cNvSpPr>
            <a:spLocks noGrp="1"/>
          </p:cNvSpPr>
          <p:nvPr>
            <p:ph idx="1"/>
          </p:nvPr>
        </p:nvSpPr>
        <p:spPr>
          <a:xfrm>
            <a:off x="531151" y="1913860"/>
            <a:ext cx="11126522" cy="3826548"/>
          </a:xfrm>
        </p:spPr>
        <p:txBody>
          <a:bodyPr/>
          <a:lstStyle/>
          <a:p>
            <a:r>
              <a:rPr lang="en-US" dirty="0"/>
              <a:t>GoldenGate components implanted as as decoupled services with comprehensive RESTful interfaces.</a:t>
            </a:r>
            <a:endParaRPr lang="en-US" sz="1600" dirty="0"/>
          </a:p>
          <a:p>
            <a:r>
              <a:rPr lang="en-US" dirty="0"/>
              <a:t>Enables remote and secure configuration, administration, and monitoring capabilities.</a:t>
            </a:r>
          </a:p>
          <a:p>
            <a:r>
              <a:rPr lang="en-US" dirty="0"/>
              <a:t>Enables Applications to embed, automate, and orchestrate </a:t>
            </a:r>
            <a:r>
              <a:rPr lang="en-US" dirty="0" err="1"/>
              <a:t>GoldenGate</a:t>
            </a:r>
            <a:r>
              <a:rPr lang="en-US" dirty="0"/>
              <a:t>.</a:t>
            </a:r>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8</a:t>
            </a:fld>
            <a:endParaRPr lang="en-US" dirty="0"/>
          </a:p>
        </p:txBody>
      </p:sp>
      <p:sp>
        <p:nvSpPr>
          <p:cNvPr id="5" name="Text Placeholder 4"/>
          <p:cNvSpPr>
            <a:spLocks noGrp="1"/>
          </p:cNvSpPr>
          <p:nvPr>
            <p:ph type="body" sz="quarter" idx="13"/>
          </p:nvPr>
        </p:nvSpPr>
        <p:spPr>
          <a:xfrm>
            <a:off x="531813" y="1179779"/>
            <a:ext cx="11125199" cy="343299"/>
          </a:xfrm>
        </p:spPr>
        <p:txBody>
          <a:bodyPr/>
          <a:lstStyle/>
          <a:p>
            <a:r>
              <a:rPr lang="en-US" dirty="0"/>
              <a:t>Simplifies large scale and cloud deployments</a:t>
            </a:r>
          </a:p>
        </p:txBody>
      </p:sp>
    </p:spTree>
    <p:extLst>
      <p:ext uri="{BB962C8B-B14F-4D97-AF65-F5344CB8AC3E}">
        <p14:creationId xmlns:p14="http://schemas.microsoft.com/office/powerpoint/2010/main" val="176422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1" name="Straight Arrow Connector 130"/>
          <p:cNvCxnSpPr>
            <a:stCxn id="86" idx="3"/>
            <a:endCxn id="88" idx="1"/>
          </p:cNvCxnSpPr>
          <p:nvPr/>
        </p:nvCxnSpPr>
        <p:spPr>
          <a:xfrm>
            <a:off x="4449070" y="4146371"/>
            <a:ext cx="2939348" cy="101656"/>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3" name="Text Placeholder 42"/>
          <p:cNvSpPr>
            <a:spLocks noGrp="1"/>
          </p:cNvSpPr>
          <p:nvPr>
            <p:ph type="body" sz="quarter" idx="13"/>
          </p:nvPr>
        </p:nvSpPr>
        <p:spPr>
          <a:xfrm>
            <a:off x="531814" y="977949"/>
            <a:ext cx="11125198" cy="343299"/>
          </a:xfrm>
        </p:spPr>
        <p:txBody>
          <a:bodyPr/>
          <a:lstStyle/>
          <a:p>
            <a:r>
              <a:rPr lang="en-US" dirty="0"/>
              <a:t>Administration, Distribution, Receiver, Metrics  Services with </a:t>
            </a:r>
            <a:r>
              <a:rPr lang="en-US" dirty="0" err="1"/>
              <a:t>RESTful</a:t>
            </a:r>
            <a:r>
              <a:rPr lang="en-US" dirty="0"/>
              <a:t> Service Interfaces</a:t>
            </a:r>
          </a:p>
        </p:txBody>
      </p:sp>
      <p:sp>
        <p:nvSpPr>
          <p:cNvPr id="78" name="Title 77"/>
          <p:cNvSpPr>
            <a:spLocks noGrp="1"/>
          </p:cNvSpPr>
          <p:nvPr>
            <p:ph type="title"/>
          </p:nvPr>
        </p:nvSpPr>
        <p:spPr>
          <a:xfrm>
            <a:off x="531812" y="10608"/>
            <a:ext cx="11125200" cy="889000"/>
          </a:xfrm>
        </p:spPr>
        <p:txBody>
          <a:bodyPr/>
          <a:lstStyle/>
          <a:p>
            <a:pPr>
              <a:defRPr/>
            </a:pPr>
            <a:r>
              <a:rPr lang="en-US" sz="3200" dirty="0" err="1"/>
              <a:t>Microservices</a:t>
            </a:r>
            <a:r>
              <a:rPr lang="en-US" sz="3200" dirty="0"/>
              <a:t> Architecture for Cloud and Large-scale Deployments</a:t>
            </a:r>
          </a:p>
        </p:txBody>
      </p:sp>
      <p:cxnSp>
        <p:nvCxnSpPr>
          <p:cNvPr id="7" name="Straight Connector 25"/>
          <p:cNvCxnSpPr>
            <a:cxnSpLocks noChangeShapeType="1"/>
          </p:cNvCxnSpPr>
          <p:nvPr/>
        </p:nvCxnSpPr>
        <p:spPr bwMode="auto">
          <a:xfrm>
            <a:off x="4206250" y="3394057"/>
            <a:ext cx="914400" cy="914400"/>
          </a:xfrm>
          <a:prstGeom prst="line">
            <a:avLst/>
          </a:prstGeom>
          <a:noFill/>
          <a:ln w="9525" algn="ctr">
            <a:noFill/>
            <a:round/>
            <a:headEnd/>
            <a:tailEnd/>
          </a:ln>
          <a:scene3d>
            <a:camera prst="orthographicFront"/>
            <a:lightRig rig="threePt" dir="t"/>
          </a:scene3d>
          <a:sp3d>
            <a:bevelT/>
          </a:sp3d>
        </p:spPr>
      </p:cxnSp>
      <p:pic>
        <p:nvPicPr>
          <p:cNvPr id="9" name="Picture 29" descr="cloud"/>
          <p:cNvPicPr>
            <a:picLocks noChangeAspect="1" noChangeArrowheads="1"/>
          </p:cNvPicPr>
          <p:nvPr/>
        </p:nvPicPr>
        <p:blipFill>
          <a:blip r:embed="rId3" cstate="print"/>
          <a:stretch>
            <a:fillRect/>
          </a:stretch>
        </p:blipFill>
        <p:spPr bwMode="auto">
          <a:xfrm>
            <a:off x="5231127" y="3299843"/>
            <a:ext cx="1336370" cy="1336370"/>
          </a:xfrm>
          <a:prstGeom prst="rect">
            <a:avLst/>
          </a:prstGeom>
          <a:noFill/>
          <a:ln w="9525">
            <a:noFill/>
            <a:miter lim="800000"/>
            <a:headEnd/>
            <a:tailEnd/>
          </a:ln>
          <a:scene3d>
            <a:camera prst="orthographicFront"/>
            <a:lightRig rig="threePt" dir="t"/>
          </a:scene3d>
          <a:sp3d/>
        </p:spPr>
      </p:pic>
      <p:pic>
        <p:nvPicPr>
          <p:cNvPr id="14" name="Picture 43"/>
          <p:cNvPicPr>
            <a:picLocks noChangeAspect="1" noChangeArrowheads="1"/>
          </p:cNvPicPr>
          <p:nvPr/>
        </p:nvPicPr>
        <p:blipFill>
          <a:blip r:embed="rId4" cstate="print"/>
          <a:stretch>
            <a:fillRect/>
          </a:stretch>
        </p:blipFill>
        <p:spPr bwMode="auto">
          <a:xfrm>
            <a:off x="338931" y="3049443"/>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80" name="Rounded Rectangle 79"/>
          <p:cNvSpPr/>
          <p:nvPr/>
        </p:nvSpPr>
        <p:spPr>
          <a:xfrm>
            <a:off x="408255" y="1424435"/>
            <a:ext cx="4271561" cy="4728753"/>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1" name="Rounded Rectangle 80"/>
          <p:cNvSpPr/>
          <p:nvPr/>
        </p:nvSpPr>
        <p:spPr>
          <a:xfrm>
            <a:off x="7148848" y="1525303"/>
            <a:ext cx="4277702" cy="4728753"/>
          </a:xfrm>
          <a:prstGeom prst="roundRect">
            <a:avLst/>
          </a:prstGeom>
          <a:noFill/>
          <a:ln w="57150">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2" name="TextBox 81"/>
          <p:cNvSpPr txBox="1"/>
          <p:nvPr/>
        </p:nvSpPr>
        <p:spPr>
          <a:xfrm>
            <a:off x="2067245" y="5800494"/>
            <a:ext cx="1136469" cy="274320"/>
          </a:xfrm>
          <a:prstGeom prst="rect">
            <a:avLst/>
          </a:prstGeom>
          <a:noFill/>
        </p:spPr>
        <p:txBody>
          <a:bodyPr wrap="square" lIns="0" tIns="0" rIns="0" bIns="0" rtlCol="0">
            <a:noAutofit/>
          </a:bodyPr>
          <a:lstStyle/>
          <a:p>
            <a:pPr>
              <a:lnSpc>
                <a:spcPct val="90000"/>
              </a:lnSpc>
            </a:pPr>
            <a:r>
              <a:rPr lang="en-US" b="1" dirty="0"/>
              <a:t>Source</a:t>
            </a:r>
          </a:p>
        </p:txBody>
      </p:sp>
      <p:sp>
        <p:nvSpPr>
          <p:cNvPr id="83" name="TextBox 82"/>
          <p:cNvSpPr txBox="1"/>
          <p:nvPr/>
        </p:nvSpPr>
        <p:spPr>
          <a:xfrm>
            <a:off x="8931492" y="5875237"/>
            <a:ext cx="1136469" cy="274320"/>
          </a:xfrm>
          <a:prstGeom prst="rect">
            <a:avLst/>
          </a:prstGeom>
          <a:noFill/>
        </p:spPr>
        <p:txBody>
          <a:bodyPr wrap="square" lIns="0" tIns="0" rIns="0" bIns="0" rtlCol="0">
            <a:noAutofit/>
          </a:bodyPr>
          <a:lstStyle/>
          <a:p>
            <a:pPr>
              <a:lnSpc>
                <a:spcPct val="90000"/>
              </a:lnSpc>
            </a:pPr>
            <a:r>
              <a:rPr lang="en-US" b="1" dirty="0"/>
              <a:t>Target</a:t>
            </a:r>
          </a:p>
        </p:txBody>
      </p:sp>
      <p:pic>
        <p:nvPicPr>
          <p:cNvPr id="84" name="Picture 43"/>
          <p:cNvPicPr>
            <a:picLocks noChangeAspect="1" noChangeArrowheads="1"/>
          </p:cNvPicPr>
          <p:nvPr/>
        </p:nvPicPr>
        <p:blipFill>
          <a:blip r:embed="rId4" cstate="print"/>
          <a:stretch>
            <a:fillRect/>
          </a:stretch>
        </p:blipFill>
        <p:spPr bwMode="auto">
          <a:xfrm>
            <a:off x="9823786" y="3094041"/>
            <a:ext cx="1581287" cy="1581287"/>
          </a:xfrm>
          <a:prstGeom prst="rect">
            <a:avLst/>
          </a:prstGeom>
          <a:noFill/>
          <a:ln w="12700">
            <a:noFill/>
            <a:miter lim="800000"/>
            <a:headEnd/>
            <a:tailEnd/>
          </a:ln>
          <a:effectLst>
            <a:outerShdw dist="76199" dir="2999997" algn="ctr" rotWithShape="0">
              <a:srgbClr val="777777">
                <a:alpha val="25000"/>
              </a:srgbClr>
            </a:outerShdw>
          </a:effectLst>
        </p:spPr>
      </p:pic>
      <p:sp>
        <p:nvSpPr>
          <p:cNvPr id="85" name="Flowchart: Multidocument 84"/>
          <p:cNvSpPr/>
          <p:nvPr/>
        </p:nvSpPr>
        <p:spPr>
          <a:xfrm>
            <a:off x="2281275" y="4734860"/>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algn="ctr">
              <a:lnSpc>
                <a:spcPct val="90000"/>
              </a:lnSpc>
              <a:defRPr/>
            </a:pPr>
            <a:r>
              <a:rPr lang="en-US" b="1" dirty="0">
                <a:solidFill>
                  <a:schemeClr val="bg1">
                    <a:lumMod val="65000"/>
                  </a:schemeClr>
                </a:solidFill>
              </a:rPr>
              <a:t>Trail Files</a:t>
            </a:r>
          </a:p>
        </p:txBody>
      </p:sp>
      <p:sp>
        <p:nvSpPr>
          <p:cNvPr id="97" name="Rounded Rectangle 96"/>
          <p:cNvSpPr/>
          <p:nvPr/>
        </p:nvSpPr>
        <p:spPr>
          <a:xfrm>
            <a:off x="628485" y="4965482"/>
            <a:ext cx="907200" cy="309490"/>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lumMod val="65000"/>
                  </a:schemeClr>
                </a:solidFill>
              </a:rPr>
              <a:t>Extract</a:t>
            </a:r>
          </a:p>
        </p:txBody>
      </p:sp>
      <p:sp>
        <p:nvSpPr>
          <p:cNvPr id="96" name="Rounded Rectangle 95"/>
          <p:cNvSpPr/>
          <p:nvPr/>
        </p:nvSpPr>
        <p:spPr>
          <a:xfrm>
            <a:off x="8960462" y="2161611"/>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Admin Server</a:t>
            </a:r>
          </a:p>
        </p:txBody>
      </p:sp>
      <p:sp>
        <p:nvSpPr>
          <p:cNvPr id="106" name="Flowchart: Multidocument 105"/>
          <p:cNvSpPr/>
          <p:nvPr/>
        </p:nvSpPr>
        <p:spPr>
          <a:xfrm>
            <a:off x="8360731" y="4902311"/>
            <a:ext cx="970671" cy="765195"/>
          </a:xfrm>
          <a:prstGeom prst="flowChartMultidocumen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p>
            <a:pPr algn="ctr">
              <a:lnSpc>
                <a:spcPct val="90000"/>
              </a:lnSpc>
              <a:defRPr/>
            </a:pPr>
            <a:r>
              <a:rPr lang="en-US" b="1" dirty="0">
                <a:solidFill>
                  <a:schemeClr val="bg1">
                    <a:lumMod val="65000"/>
                  </a:schemeClr>
                </a:solidFill>
              </a:rPr>
              <a:t>Trail Files</a:t>
            </a:r>
          </a:p>
        </p:txBody>
      </p:sp>
      <p:sp>
        <p:nvSpPr>
          <p:cNvPr id="107" name="Rounded Rectangle 106"/>
          <p:cNvSpPr/>
          <p:nvPr/>
        </p:nvSpPr>
        <p:spPr>
          <a:xfrm>
            <a:off x="10095253" y="5026159"/>
            <a:ext cx="1036158" cy="325895"/>
          </a:xfrm>
          <a:prstGeom prst="roundRect">
            <a:avLst/>
          </a:prstGeom>
          <a:noFill/>
          <a:ln>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lumMod val="65000"/>
                  </a:schemeClr>
                </a:solidFill>
              </a:rPr>
              <a:t>Replicat</a:t>
            </a:r>
          </a:p>
        </p:txBody>
      </p:sp>
      <p:cxnSp>
        <p:nvCxnSpPr>
          <p:cNvPr id="109" name="Straight Arrow Connector 108"/>
          <p:cNvCxnSpPr/>
          <p:nvPr/>
        </p:nvCxnSpPr>
        <p:spPr>
          <a:xfrm flipH="1">
            <a:off x="1071455" y="4659758"/>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10636698" y="4706366"/>
            <a:ext cx="1848" cy="292543"/>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7" idx="3"/>
            <a:endCxn id="85" idx="1"/>
          </p:cNvCxnSpPr>
          <p:nvPr/>
        </p:nvCxnSpPr>
        <p:spPr>
          <a:xfrm flipV="1">
            <a:off x="1535685" y="5117458"/>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9356461" y="5186924"/>
            <a:ext cx="745590" cy="2769"/>
          </a:xfrm>
          <a:prstGeom prst="straightConnector1">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21" name="Elbow Connector 120"/>
          <p:cNvCxnSpPr/>
          <p:nvPr/>
        </p:nvCxnSpPr>
        <p:spPr>
          <a:xfrm rot="5400000" flipH="1" flipV="1">
            <a:off x="3219684" y="4491307"/>
            <a:ext cx="696683" cy="566059"/>
          </a:xfrm>
          <a:prstGeom prst="bentConnector3">
            <a:avLst>
              <a:gd name="adj1" fmla="val 2083"/>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37" name="Elbow Connector 136"/>
          <p:cNvCxnSpPr/>
          <p:nvPr/>
        </p:nvCxnSpPr>
        <p:spPr>
          <a:xfrm rot="16200000" flipH="1">
            <a:off x="7689024" y="4616959"/>
            <a:ext cx="748838" cy="572982"/>
          </a:xfrm>
          <a:prstGeom prst="bentConnector3">
            <a:avLst>
              <a:gd name="adj1" fmla="val 99708"/>
            </a:avLst>
          </a:prstGeom>
          <a:ln w="28575">
            <a:solidFill>
              <a:schemeClr val="bg1">
                <a:lumMod val="6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6" name="Rounded Rectangle 85"/>
          <p:cNvSpPr/>
          <p:nvPr/>
        </p:nvSpPr>
        <p:spPr>
          <a:xfrm>
            <a:off x="2972127" y="3875855"/>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Distribution Service</a:t>
            </a:r>
          </a:p>
        </p:txBody>
      </p:sp>
      <p:sp>
        <p:nvSpPr>
          <p:cNvPr id="88" name="Rounded Rectangle 87"/>
          <p:cNvSpPr/>
          <p:nvPr/>
        </p:nvSpPr>
        <p:spPr>
          <a:xfrm>
            <a:off x="7388418" y="3977511"/>
            <a:ext cx="1476943"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Receiver Service</a:t>
            </a:r>
          </a:p>
        </p:txBody>
      </p:sp>
      <p:cxnSp>
        <p:nvCxnSpPr>
          <p:cNvPr id="158" name="Straight Arrow Connector 157"/>
          <p:cNvCxnSpPr/>
          <p:nvPr/>
        </p:nvCxnSpPr>
        <p:spPr>
          <a:xfrm flipH="1">
            <a:off x="4100483" y="2074460"/>
            <a:ext cx="1399565" cy="1752958"/>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580626" y="2554085"/>
            <a:ext cx="1147233" cy="530567"/>
          </a:xfrm>
          <a:prstGeom prst="rect">
            <a:avLst/>
          </a:prstGeom>
          <a:noFill/>
        </p:spPr>
        <p:txBody>
          <a:bodyPr wrap="square" lIns="0" tIns="0" rIns="0" bIns="0" rtlCol="0">
            <a:noAutofit/>
          </a:bodyPr>
          <a:lstStyle/>
          <a:p>
            <a:pPr algn="ctr">
              <a:lnSpc>
                <a:spcPct val="90000"/>
              </a:lnSpc>
            </a:pPr>
            <a:r>
              <a:rPr lang="en-US" b="1" dirty="0"/>
              <a:t>Source</a:t>
            </a:r>
          </a:p>
          <a:p>
            <a:pPr algn="ctr">
              <a:lnSpc>
                <a:spcPct val="90000"/>
              </a:lnSpc>
            </a:pPr>
            <a:r>
              <a:rPr lang="en-US" b="1" dirty="0"/>
              <a:t>Database</a:t>
            </a:r>
          </a:p>
        </p:txBody>
      </p:sp>
      <p:sp>
        <p:nvSpPr>
          <p:cNvPr id="167" name="TextBox 166"/>
          <p:cNvSpPr txBox="1"/>
          <p:nvPr/>
        </p:nvSpPr>
        <p:spPr>
          <a:xfrm>
            <a:off x="10039699" y="2621928"/>
            <a:ext cx="1147233" cy="530567"/>
          </a:xfrm>
          <a:prstGeom prst="rect">
            <a:avLst/>
          </a:prstGeom>
          <a:noFill/>
        </p:spPr>
        <p:txBody>
          <a:bodyPr wrap="square" lIns="0" tIns="0" rIns="0" bIns="0" rtlCol="0">
            <a:noAutofit/>
          </a:bodyPr>
          <a:lstStyle/>
          <a:p>
            <a:pPr algn="ctr">
              <a:lnSpc>
                <a:spcPct val="90000"/>
              </a:lnSpc>
            </a:pPr>
            <a:r>
              <a:rPr lang="en-US" b="1" dirty="0"/>
              <a:t>Target</a:t>
            </a:r>
          </a:p>
          <a:p>
            <a:pPr algn="ctr">
              <a:lnSpc>
                <a:spcPct val="90000"/>
              </a:lnSpc>
            </a:pPr>
            <a:r>
              <a:rPr lang="en-US" b="1" dirty="0"/>
              <a:t>Database</a:t>
            </a:r>
          </a:p>
        </p:txBody>
      </p:sp>
      <p:sp>
        <p:nvSpPr>
          <p:cNvPr id="172" name="TextBox 171"/>
          <p:cNvSpPr txBox="1"/>
          <p:nvPr/>
        </p:nvSpPr>
        <p:spPr>
          <a:xfrm>
            <a:off x="5099910" y="1447001"/>
            <a:ext cx="1778959" cy="709345"/>
          </a:xfrm>
          <a:prstGeom prst="rect">
            <a:avLst/>
          </a:prstGeom>
          <a:noFill/>
        </p:spPr>
        <p:txBody>
          <a:bodyPr wrap="square" lIns="0" tIns="0" rIns="0" bIns="0" rtlCol="0">
            <a:noAutofit/>
          </a:bodyPr>
          <a:lstStyle/>
          <a:p>
            <a:pPr>
              <a:lnSpc>
                <a:spcPct val="90000"/>
              </a:lnSpc>
            </a:pPr>
            <a:r>
              <a:rPr lang="en-US" b="1" dirty="0">
                <a:solidFill>
                  <a:srgbClr val="00B050"/>
                </a:solidFill>
                <a:latin typeface="+mn-lt"/>
              </a:rPr>
              <a:t>HTTPS </a:t>
            </a:r>
            <a:r>
              <a:rPr lang="en-US" b="1" dirty="0" err="1">
                <a:solidFill>
                  <a:srgbClr val="00B050"/>
                </a:solidFill>
                <a:latin typeface="+mn-lt"/>
              </a:rPr>
              <a:t>RESTFul</a:t>
            </a:r>
            <a:r>
              <a:rPr lang="en-US" b="1" dirty="0">
                <a:solidFill>
                  <a:srgbClr val="00B050"/>
                </a:solidFill>
                <a:latin typeface="+mn-lt"/>
              </a:rPr>
              <a:t> Service Interfaces</a:t>
            </a:r>
          </a:p>
        </p:txBody>
      </p:sp>
      <p:sp>
        <p:nvSpPr>
          <p:cNvPr id="52" name="Rounded Rectangle 51"/>
          <p:cNvSpPr/>
          <p:nvPr/>
        </p:nvSpPr>
        <p:spPr>
          <a:xfrm>
            <a:off x="1997042" y="207231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Admin Server</a:t>
            </a:r>
          </a:p>
        </p:txBody>
      </p:sp>
      <p:cxnSp>
        <p:nvCxnSpPr>
          <p:cNvPr id="58" name="Straight Arrow Connector 57"/>
          <p:cNvCxnSpPr/>
          <p:nvPr/>
        </p:nvCxnSpPr>
        <p:spPr>
          <a:xfrm flipH="1">
            <a:off x="3193578" y="1910687"/>
            <a:ext cx="1842446" cy="49131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98358" y="2090383"/>
            <a:ext cx="1649105" cy="192205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635087" y="2008496"/>
            <a:ext cx="2249606" cy="47539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2886420" y="2729677"/>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Metrics Server</a:t>
            </a:r>
          </a:p>
        </p:txBody>
      </p:sp>
      <p:sp>
        <p:nvSpPr>
          <p:cNvPr id="54" name="Rounded Rectangle 53"/>
          <p:cNvSpPr/>
          <p:nvPr/>
        </p:nvSpPr>
        <p:spPr>
          <a:xfrm>
            <a:off x="3229890" y="548880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Service Manager</a:t>
            </a:r>
          </a:p>
        </p:txBody>
      </p:sp>
      <p:sp>
        <p:nvSpPr>
          <p:cNvPr id="55" name="Rounded Rectangle 54"/>
          <p:cNvSpPr/>
          <p:nvPr/>
        </p:nvSpPr>
        <p:spPr>
          <a:xfrm>
            <a:off x="7394732" y="5641200"/>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Service Manager</a:t>
            </a:r>
          </a:p>
        </p:txBody>
      </p:sp>
      <p:sp>
        <p:nvSpPr>
          <p:cNvPr id="56" name="Rounded Rectangle 55"/>
          <p:cNvSpPr/>
          <p:nvPr/>
        </p:nvSpPr>
        <p:spPr>
          <a:xfrm>
            <a:off x="7624468" y="2704656"/>
            <a:ext cx="1101805" cy="541032"/>
          </a:xfrm>
          <a:prstGeom prst="round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Metrics Server</a:t>
            </a:r>
          </a:p>
        </p:txBody>
      </p:sp>
      <p:cxnSp>
        <p:nvCxnSpPr>
          <p:cNvPr id="59" name="Straight Arrow Connector 58"/>
          <p:cNvCxnSpPr/>
          <p:nvPr/>
        </p:nvCxnSpPr>
        <p:spPr>
          <a:xfrm>
            <a:off x="6391702" y="2038066"/>
            <a:ext cx="1264692" cy="74607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941326" y="2215487"/>
            <a:ext cx="1701420" cy="3366447"/>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258101" y="2251881"/>
            <a:ext cx="1460311" cy="3220871"/>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3944202" y="2060812"/>
            <a:ext cx="1323834" cy="736979"/>
          </a:xfrm>
          <a:prstGeom prst="straightConnector1">
            <a:avLst/>
          </a:prstGeom>
          <a:ln w="57150">
            <a:solidFill>
              <a:srgbClr val="00B050"/>
            </a:solidFill>
            <a:prstDash val="sysDash"/>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42819"/>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2.xml><?xml version="1.0" encoding="utf-8"?>
<a:theme xmlns:a="http://schemas.openxmlformats.org/drawingml/2006/main" name="1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539923-OOW-SF2016-16x9-v11</Template>
  <TotalTime>10660</TotalTime>
  <Words>3766</Words>
  <Application>Microsoft Macintosh PowerPoint</Application>
  <PresentationFormat>Custom</PresentationFormat>
  <Paragraphs>932</Paragraphs>
  <Slides>63</Slides>
  <Notes>42</Notes>
  <HiddenSlides>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ＭＳ Ｐゴシック</vt:lpstr>
      <vt:lpstr>ＭＳ Ｐゴシック</vt:lpstr>
      <vt:lpstr>Arial</vt:lpstr>
      <vt:lpstr>Calibri</vt:lpstr>
      <vt:lpstr>Courier New</vt:lpstr>
      <vt:lpstr>Osaka</vt:lpstr>
      <vt:lpstr>Tahoma</vt:lpstr>
      <vt:lpstr>Wingdings</vt:lpstr>
      <vt:lpstr>Oracle_16x9_2016</vt:lpstr>
      <vt:lpstr>1_Oracle_16x9_2016</vt:lpstr>
      <vt:lpstr>PowerPoint Presentation</vt:lpstr>
      <vt:lpstr>PowerPoint Presentation</vt:lpstr>
      <vt:lpstr>PowerPoint Presentation</vt:lpstr>
      <vt:lpstr>Agenda</vt:lpstr>
      <vt:lpstr>PowerPoint Presentation</vt:lpstr>
      <vt:lpstr>Oracle GoldenGate 12.3 Features</vt:lpstr>
      <vt:lpstr>Agenda</vt:lpstr>
      <vt:lpstr>GoldenGate 12c Microservices Architecture Overview</vt:lpstr>
      <vt:lpstr>Microservices Architecture for Cloud and Large-scale Deployments</vt:lpstr>
      <vt:lpstr>New GoldenGate Microservices</vt:lpstr>
      <vt:lpstr>Administer GoldenGate with Variety of Clients</vt:lpstr>
      <vt:lpstr>Common Key Attributes and Benefits of Each Service</vt:lpstr>
      <vt:lpstr>Solutions For Everyone</vt:lpstr>
      <vt:lpstr>Security Model</vt:lpstr>
      <vt:lpstr>Cloud Ready</vt:lpstr>
      <vt:lpstr>Web Interfaces</vt:lpstr>
      <vt:lpstr>Oracle GoldenGate Service Manager</vt:lpstr>
      <vt:lpstr>Oracle GoldenGate ServiceManager</vt:lpstr>
      <vt:lpstr>Oracle GoldenGate Administration Server - Overview</vt:lpstr>
      <vt:lpstr>Oracle GoldenGate Administration Server - Configuration</vt:lpstr>
      <vt:lpstr>Oracle GoldenGate Administration Server - Diagnosis</vt:lpstr>
      <vt:lpstr>Oracle GoldenGate Administration Server - Administrator</vt:lpstr>
      <vt:lpstr>Oracle GoldenGate Administration Server - Details</vt:lpstr>
      <vt:lpstr>Oracle GoldenGate Administration Server - Details</vt:lpstr>
      <vt:lpstr>Oracle GoldenGate Distribution Server</vt:lpstr>
      <vt:lpstr>Communication Protocol</vt:lpstr>
      <vt:lpstr>Protocol Choices for Distribution Server</vt:lpstr>
      <vt:lpstr>WebSockets -- Default Data Communication Protocol</vt:lpstr>
      <vt:lpstr>Oracle GoldenGate Distribution Server - Setup</vt:lpstr>
      <vt:lpstr>Oracle GoldenGate Distribution Server - Details</vt:lpstr>
      <vt:lpstr>Oracle GoldenGate Receiver Server</vt:lpstr>
      <vt:lpstr>Oracle GoldenGate Receiver Server - Details</vt:lpstr>
      <vt:lpstr>Performance Metrics Server</vt:lpstr>
      <vt:lpstr>Oracle GoldenGate Metric Server</vt:lpstr>
      <vt:lpstr>Oracle GoldenGate Metric Server</vt:lpstr>
      <vt:lpstr>Oracle GoldenGate Administration Client (adminclient)</vt:lpstr>
      <vt:lpstr>Administration Client (adminclient)</vt:lpstr>
      <vt:lpstr>AdminClient (connecting)</vt:lpstr>
      <vt:lpstr>AdminClient (deployments)</vt:lpstr>
      <vt:lpstr>AdminClient (help)</vt:lpstr>
      <vt:lpstr>AdminClient (info all)</vt:lpstr>
      <vt:lpstr>Thursday’s Agenda</vt:lpstr>
      <vt:lpstr>OGG 12.3 Deployment Options</vt:lpstr>
      <vt:lpstr>Classic vs. Microservices Directory Structure</vt:lpstr>
      <vt:lpstr>Directory Overview</vt:lpstr>
      <vt:lpstr>Directory Overview</vt:lpstr>
      <vt:lpstr>New Directory Structure</vt:lpstr>
      <vt:lpstr>Oracle GoldenGate Home</vt:lpstr>
      <vt:lpstr>Oracle GoldenGate Home - BIN</vt:lpstr>
      <vt:lpstr>Oracle GoldenGate Home - LIB</vt:lpstr>
      <vt:lpstr>Oracle GoldenGate Deployment Home(s)</vt:lpstr>
      <vt:lpstr>Oracle GoldenGate Deployment Home - ETC</vt:lpstr>
      <vt:lpstr>Oracle GoldenGate Deployment Home - VAR</vt:lpstr>
      <vt:lpstr>Oracle GoldenGate Deployment Home – VAR (con’t)</vt:lpstr>
      <vt:lpstr>Oracle GoldenGate Service Manager</vt:lpstr>
      <vt:lpstr>Thursday’s Agenda</vt:lpstr>
      <vt:lpstr>Oracle GoldenGate RESTful APIs</vt:lpstr>
      <vt:lpstr>Oracle GoldenGate RESTful APIs – JSON Documents </vt:lpstr>
      <vt:lpstr>Oracle GoldenGate RESTful APIs – GET </vt:lpstr>
      <vt:lpstr>Oracle GoldenGate RESTful APIs – POST </vt:lpstr>
      <vt:lpstr>Oracle GoldenGate RESTful APIs – POST </vt:lpstr>
      <vt:lpstr>PowerPoint Presentation</vt:lpstr>
      <vt:lpstr>PowerPoint Presentation</vt:lpstr>
    </vt:vector>
  </TitlesOfParts>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production</dc:creator>
  <cp:lastModifiedBy>Richard Michaud</cp:lastModifiedBy>
  <cp:revision>276</cp:revision>
  <cp:lastPrinted>2014-07-16T02:22:57Z</cp:lastPrinted>
  <dcterms:created xsi:type="dcterms:W3CDTF">2016-08-17T03:28:40Z</dcterms:created>
  <dcterms:modified xsi:type="dcterms:W3CDTF">2018-05-31T14:29:21Z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